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9" r:id="rId12"/>
    <p:sldId id="278" r:id="rId13"/>
    <p:sldId id="275" r:id="rId14"/>
    <p:sldId id="280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1825"/>
    <a:srgbClr val="404040"/>
    <a:srgbClr val="FFFFFF"/>
    <a:srgbClr val="DB5066"/>
    <a:srgbClr val="FF6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AF53E4EF-256C-4ED1-AB89-18CE98C27AD6}"/>
    <pc:docChg chg="undo custSel addSld delSld modSld sldOrd modMainMaster">
      <pc:chgData name="길 다영" userId="11d3a75bfe554e41" providerId="LiveId" clId="{AF53E4EF-256C-4ED1-AB89-18CE98C27AD6}" dt="2021-07-29T05:29:25.124" v="2396" actId="1035"/>
      <pc:docMkLst>
        <pc:docMk/>
      </pc:docMkLst>
      <pc:sldChg chg="addSp modSp mod">
        <pc:chgData name="길 다영" userId="11d3a75bfe554e41" providerId="LiveId" clId="{AF53E4EF-256C-4ED1-AB89-18CE98C27AD6}" dt="2021-07-29T05:17:21.250" v="1583" actId="1076"/>
        <pc:sldMkLst>
          <pc:docMk/>
          <pc:sldMk cId="3058169215" sldId="257"/>
        </pc:sldMkLst>
        <pc:spChg chg="add mod">
          <ac:chgData name="길 다영" userId="11d3a75bfe554e41" providerId="LiveId" clId="{AF53E4EF-256C-4ED1-AB89-18CE98C27AD6}" dt="2021-07-29T05:17:21.250" v="1583" actId="1076"/>
          <ac:spMkLst>
            <pc:docMk/>
            <pc:sldMk cId="3058169215" sldId="257"/>
            <ac:spMk id="7" creationId="{C8F7B998-38AA-4C30-9BAE-730E4F0DFAD1}"/>
          </ac:spMkLst>
        </pc:spChg>
        <pc:spChg chg="mod">
          <ac:chgData name="길 다영" userId="11d3a75bfe554e41" providerId="LiveId" clId="{AF53E4EF-256C-4ED1-AB89-18CE98C27AD6}" dt="2021-07-29T04:48:18.288" v="247" actId="2711"/>
          <ac:spMkLst>
            <pc:docMk/>
            <pc:sldMk cId="3058169215" sldId="257"/>
            <ac:spMk id="29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8:14.115" v="246" actId="2711"/>
          <ac:spMkLst>
            <pc:docMk/>
            <pc:sldMk cId="3058169215" sldId="257"/>
            <ac:spMk id="30" creationId="{00000000-0000-0000-0000-000000000000}"/>
          </ac:spMkLst>
        </pc:spChg>
      </pc:sldChg>
      <pc:sldChg chg="delSp modSp mod">
        <pc:chgData name="길 다영" userId="11d3a75bfe554e41" providerId="LiveId" clId="{AF53E4EF-256C-4ED1-AB89-18CE98C27AD6}" dt="2021-07-29T05:29:25.124" v="2396" actId="1035"/>
        <pc:sldMkLst>
          <pc:docMk/>
          <pc:sldMk cId="994392873" sldId="258"/>
        </pc:sldMkLst>
        <pc:spChg chg="mod">
          <ac:chgData name="길 다영" userId="11d3a75bfe554e41" providerId="LiveId" clId="{AF53E4EF-256C-4ED1-AB89-18CE98C27AD6}" dt="2021-07-29T04:48:00.212" v="244" actId="2711"/>
          <ac:spMkLst>
            <pc:docMk/>
            <pc:sldMk cId="994392873" sldId="258"/>
            <ac:spMk id="4" creationId="{00000000-0000-0000-0000-000000000000}"/>
          </ac:spMkLst>
        </pc:spChg>
        <pc:spChg chg="del">
          <ac:chgData name="길 다영" userId="11d3a75bfe554e41" providerId="LiveId" clId="{AF53E4EF-256C-4ED1-AB89-18CE98C27AD6}" dt="2021-07-29T04:45:12.314" v="154" actId="478"/>
          <ac:spMkLst>
            <pc:docMk/>
            <pc:sldMk cId="994392873" sldId="258"/>
            <ac:spMk id="5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6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7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8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9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10" creationId="{00000000-0000-0000-0000-000000000000}"/>
          </ac:spMkLst>
        </pc:spChg>
        <pc:spChg chg="mod">
          <ac:chgData name="길 다영" userId="11d3a75bfe554e41" providerId="LiveId" clId="{AF53E4EF-256C-4ED1-AB89-18CE98C27AD6}" dt="2021-07-29T04:47:10.765" v="241" actId="242"/>
          <ac:spMkLst>
            <pc:docMk/>
            <pc:sldMk cId="994392873" sldId="258"/>
            <ac:spMk id="11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9:21.549" v="2380" actId="1035"/>
          <ac:spMkLst>
            <pc:docMk/>
            <pc:sldMk cId="994392873" sldId="258"/>
            <ac:spMk id="14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9:25.124" v="2396" actId="1035"/>
          <ac:spMkLst>
            <pc:docMk/>
            <pc:sldMk cId="994392873" sldId="258"/>
            <ac:spMk id="15" creationId="{00000000-0000-0000-0000-000000000000}"/>
          </ac:spMkLst>
        </pc:spChg>
        <pc:spChg chg="del mod">
          <ac:chgData name="길 다영" userId="11d3a75bfe554e41" providerId="LiveId" clId="{AF53E4EF-256C-4ED1-AB89-18CE98C27AD6}" dt="2021-07-29T05:28:51.851" v="2305" actId="478"/>
          <ac:spMkLst>
            <pc:docMk/>
            <pc:sldMk cId="994392873" sldId="258"/>
            <ac:spMk id="16" creationId="{00000000-0000-0000-0000-000000000000}"/>
          </ac:spMkLst>
        </pc:spChg>
        <pc:spChg chg="del mod">
          <ac:chgData name="길 다영" userId="11d3a75bfe554e41" providerId="LiveId" clId="{AF53E4EF-256C-4ED1-AB89-18CE98C27AD6}" dt="2021-07-29T05:28:51.851" v="2305" actId="478"/>
          <ac:spMkLst>
            <pc:docMk/>
            <pc:sldMk cId="994392873" sldId="258"/>
            <ac:spMk id="17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9:21.549" v="2380" actId="1035"/>
          <ac:spMkLst>
            <pc:docMk/>
            <pc:sldMk cId="994392873" sldId="258"/>
            <ac:spMk id="18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9:25.124" v="2396" actId="1035"/>
          <ac:spMkLst>
            <pc:docMk/>
            <pc:sldMk cId="994392873" sldId="258"/>
            <ac:spMk id="19" creationId="{00000000-0000-0000-0000-000000000000}"/>
          </ac:spMkLst>
        </pc:spChg>
        <pc:spChg chg="del mod">
          <ac:chgData name="길 다영" userId="11d3a75bfe554e41" providerId="LiveId" clId="{AF53E4EF-256C-4ED1-AB89-18CE98C27AD6}" dt="2021-07-29T05:28:51.851" v="2305" actId="478"/>
          <ac:spMkLst>
            <pc:docMk/>
            <pc:sldMk cId="994392873" sldId="258"/>
            <ac:spMk id="20" creationId="{00000000-0000-0000-0000-000000000000}"/>
          </ac:spMkLst>
        </pc:spChg>
        <pc:spChg chg="del mod">
          <ac:chgData name="길 다영" userId="11d3a75bfe554e41" providerId="LiveId" clId="{AF53E4EF-256C-4ED1-AB89-18CE98C27AD6}" dt="2021-07-29T05:28:51.851" v="2305" actId="478"/>
          <ac:spMkLst>
            <pc:docMk/>
            <pc:sldMk cId="994392873" sldId="258"/>
            <ac:spMk id="21" creationId="{00000000-0000-0000-0000-000000000000}"/>
          </ac:spMkLst>
        </pc:spChg>
        <pc:grpChg chg="mod">
          <ac:chgData name="길 다영" userId="11d3a75bfe554e41" providerId="LiveId" clId="{AF53E4EF-256C-4ED1-AB89-18CE98C27AD6}" dt="2021-07-29T04:46:04.963" v="228" actId="1076"/>
          <ac:grpSpMkLst>
            <pc:docMk/>
            <pc:sldMk cId="994392873" sldId="258"/>
            <ac:grpSpMk id="22" creationId="{00000000-0000-0000-0000-000000000000}"/>
          </ac:grpSpMkLst>
        </pc:grpChg>
        <pc:cxnChg chg="mod">
          <ac:chgData name="길 다영" userId="11d3a75bfe554e41" providerId="LiveId" clId="{AF53E4EF-256C-4ED1-AB89-18CE98C27AD6}" dt="2021-07-29T05:29:10.110" v="2359" actId="1035"/>
          <ac:cxnSpMkLst>
            <pc:docMk/>
            <pc:sldMk cId="994392873" sldId="258"/>
            <ac:cxnSpMk id="13" creationId="{00000000-0000-0000-0000-000000000000}"/>
          </ac:cxnSpMkLst>
        </pc:cxnChg>
      </pc:sldChg>
      <pc:sldChg chg="delSp modSp mod ord">
        <pc:chgData name="길 다영" userId="11d3a75bfe554e41" providerId="LiveId" clId="{AF53E4EF-256C-4ED1-AB89-18CE98C27AD6}" dt="2021-07-29T04:51:58.499" v="343" actId="242"/>
        <pc:sldMkLst>
          <pc:docMk/>
          <pc:sldMk cId="3340013339" sldId="259"/>
        </pc:sldMkLst>
        <pc:spChg chg="mod">
          <ac:chgData name="길 다영" userId="11d3a75bfe554e41" providerId="LiveId" clId="{AF53E4EF-256C-4ED1-AB89-18CE98C27AD6}" dt="2021-07-29T04:51:58.499" v="343" actId="242"/>
          <ac:spMkLst>
            <pc:docMk/>
            <pc:sldMk cId="3340013339" sldId="259"/>
            <ac:spMk id="27" creationId="{00000000-0000-0000-0000-000000000000}"/>
          </ac:spMkLst>
        </pc:spChg>
        <pc:spChg chg="mod">
          <ac:chgData name="길 다영" userId="11d3a75bfe554e41" providerId="LiveId" clId="{AF53E4EF-256C-4ED1-AB89-18CE98C27AD6}" dt="2021-07-29T04:51:33.880" v="333" actId="1037"/>
          <ac:spMkLst>
            <pc:docMk/>
            <pc:sldMk cId="3340013339" sldId="259"/>
            <ac:spMk id="28" creationId="{00000000-0000-0000-0000-000000000000}"/>
          </ac:spMkLst>
        </pc:spChg>
        <pc:spChg chg="del mod">
          <ac:chgData name="길 다영" userId="11d3a75bfe554e41" providerId="LiveId" clId="{AF53E4EF-256C-4ED1-AB89-18CE98C27AD6}" dt="2021-07-29T04:51:15.939" v="303" actId="478"/>
          <ac:spMkLst>
            <pc:docMk/>
            <pc:sldMk cId="3340013339" sldId="259"/>
            <ac:spMk id="3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1:16.673" v="304" actId="478"/>
          <ac:spMkLst>
            <pc:docMk/>
            <pc:sldMk cId="3340013339" sldId="259"/>
            <ac:spMk id="31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1:17.689" v="305" actId="478"/>
          <ac:spMkLst>
            <pc:docMk/>
            <pc:sldMk cId="3340013339" sldId="259"/>
            <ac:spMk id="32" creationId="{00000000-0000-0000-0000-000000000000}"/>
          </ac:spMkLst>
        </pc:spChg>
        <pc:grpChg chg="mod">
          <ac:chgData name="길 다영" userId="11d3a75bfe554e41" providerId="LiveId" clId="{AF53E4EF-256C-4ED1-AB89-18CE98C27AD6}" dt="2021-07-29T04:51:33.880" v="333" actId="1037"/>
          <ac:grpSpMkLst>
            <pc:docMk/>
            <pc:sldMk cId="3340013339" sldId="259"/>
            <ac:grpSpMk id="29" creationId="{00000000-0000-0000-0000-000000000000}"/>
          </ac:grpSpMkLst>
        </pc:grpChg>
        <pc:cxnChg chg="mod">
          <ac:chgData name="길 다영" userId="11d3a75bfe554e41" providerId="LiveId" clId="{AF53E4EF-256C-4ED1-AB89-18CE98C27AD6}" dt="2021-07-29T04:51:30.005" v="310" actId="14100"/>
          <ac:cxnSpMkLst>
            <pc:docMk/>
            <pc:sldMk cId="3340013339" sldId="259"/>
            <ac:cxnSpMk id="34" creationId="{00000000-0000-0000-0000-000000000000}"/>
          </ac:cxnSpMkLst>
        </pc:cxnChg>
      </pc:sldChg>
      <pc:sldChg chg="del">
        <pc:chgData name="길 다영" userId="11d3a75bfe554e41" providerId="LiveId" clId="{AF53E4EF-256C-4ED1-AB89-18CE98C27AD6}" dt="2021-07-29T05:24:09.630" v="2275" actId="47"/>
        <pc:sldMkLst>
          <pc:docMk/>
          <pc:sldMk cId="1014574067" sldId="260"/>
        </pc:sldMkLst>
      </pc:sldChg>
      <pc:sldChg chg="del">
        <pc:chgData name="길 다영" userId="11d3a75bfe554e41" providerId="LiveId" clId="{AF53E4EF-256C-4ED1-AB89-18CE98C27AD6}" dt="2021-07-29T05:24:11.362" v="2277" actId="47"/>
        <pc:sldMkLst>
          <pc:docMk/>
          <pc:sldMk cId="2727716616" sldId="261"/>
        </pc:sldMkLst>
      </pc:sldChg>
      <pc:sldChg chg="del">
        <pc:chgData name="길 다영" userId="11d3a75bfe554e41" providerId="LiveId" clId="{AF53E4EF-256C-4ED1-AB89-18CE98C27AD6}" dt="2021-07-29T05:24:12.795" v="2279" actId="47"/>
        <pc:sldMkLst>
          <pc:docMk/>
          <pc:sldMk cId="2539240663" sldId="262"/>
        </pc:sldMkLst>
      </pc:sldChg>
      <pc:sldChg chg="modSp mod">
        <pc:chgData name="길 다영" userId="11d3a75bfe554e41" providerId="LiveId" clId="{AF53E4EF-256C-4ED1-AB89-18CE98C27AD6}" dt="2021-07-29T05:24:55.772" v="2302" actId="1076"/>
        <pc:sldMkLst>
          <pc:docMk/>
          <pc:sldMk cId="3521142981" sldId="263"/>
        </pc:sldMkLst>
        <pc:spChg chg="mod">
          <ac:chgData name="길 다영" userId="11d3a75bfe554e41" providerId="LiveId" clId="{AF53E4EF-256C-4ED1-AB89-18CE98C27AD6}" dt="2021-07-29T05:24:22.489" v="2284" actId="403"/>
          <ac:spMkLst>
            <pc:docMk/>
            <pc:sldMk cId="3521142981" sldId="263"/>
            <ac:spMk id="29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4:55.772" v="2302" actId="1076"/>
          <ac:spMkLst>
            <pc:docMk/>
            <pc:sldMk cId="3521142981" sldId="263"/>
            <ac:spMk id="30" creationId="{00000000-0000-0000-0000-000000000000}"/>
          </ac:spMkLst>
        </pc:spChg>
      </pc:sldChg>
      <pc:sldChg chg="del">
        <pc:chgData name="길 다영" userId="11d3a75bfe554e41" providerId="LiveId" clId="{AF53E4EF-256C-4ED1-AB89-18CE98C27AD6}" dt="2021-07-29T05:24:08.927" v="2274" actId="47"/>
        <pc:sldMkLst>
          <pc:docMk/>
          <pc:sldMk cId="4035451105" sldId="264"/>
        </pc:sldMkLst>
      </pc:sldChg>
      <pc:sldChg chg="del">
        <pc:chgData name="길 다영" userId="11d3a75bfe554e41" providerId="LiveId" clId="{AF53E4EF-256C-4ED1-AB89-18CE98C27AD6}" dt="2021-07-29T05:24:10.380" v="2276" actId="47"/>
        <pc:sldMkLst>
          <pc:docMk/>
          <pc:sldMk cId="150265435" sldId="265"/>
        </pc:sldMkLst>
      </pc:sldChg>
      <pc:sldChg chg="del">
        <pc:chgData name="길 다영" userId="11d3a75bfe554e41" providerId="LiveId" clId="{AF53E4EF-256C-4ED1-AB89-18CE98C27AD6}" dt="2021-07-29T05:24:12.032" v="2278" actId="47"/>
        <pc:sldMkLst>
          <pc:docMk/>
          <pc:sldMk cId="4009152879" sldId="266"/>
        </pc:sldMkLst>
      </pc:sldChg>
      <pc:sldChg chg="del">
        <pc:chgData name="길 다영" userId="11d3a75bfe554e41" providerId="LiveId" clId="{AF53E4EF-256C-4ED1-AB89-18CE98C27AD6}" dt="2021-07-29T05:24:13.457" v="2280" actId="47"/>
        <pc:sldMkLst>
          <pc:docMk/>
          <pc:sldMk cId="890781462" sldId="267"/>
        </pc:sldMkLst>
      </pc:sldChg>
      <pc:sldChg chg="addSp delSp modSp add mod ord">
        <pc:chgData name="길 다영" userId="11d3a75bfe554e41" providerId="LiveId" clId="{AF53E4EF-256C-4ED1-AB89-18CE98C27AD6}" dt="2021-07-29T05:02:31.649" v="676" actId="1038"/>
        <pc:sldMkLst>
          <pc:docMk/>
          <pc:sldMk cId="1329374207" sldId="268"/>
        </pc:sldMkLst>
        <pc:spChg chg="mod">
          <ac:chgData name="길 다영" userId="11d3a75bfe554e41" providerId="LiveId" clId="{AF53E4EF-256C-4ED1-AB89-18CE98C27AD6}" dt="2021-07-29T04:52:56.724" v="356" actId="404"/>
          <ac:spMkLst>
            <pc:docMk/>
            <pc:sldMk cId="1329374207" sldId="268"/>
            <ac:spMk id="5" creationId="{00000000-0000-0000-0000-000000000000}"/>
          </ac:spMkLst>
        </pc:spChg>
        <pc:spChg chg="mod">
          <ac:chgData name="길 다영" userId="11d3a75bfe554e41" providerId="LiveId" clId="{AF53E4EF-256C-4ED1-AB89-18CE98C27AD6}" dt="2021-07-29T04:52:56.724" v="356" actId="404"/>
          <ac:spMkLst>
            <pc:docMk/>
            <pc:sldMk cId="1329374207" sldId="268"/>
            <ac:spMk id="6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2:12.698" v="345" actId="478"/>
          <ac:spMkLst>
            <pc:docMk/>
            <pc:sldMk cId="1329374207" sldId="268"/>
            <ac:spMk id="7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2:12.698" v="345" actId="478"/>
          <ac:spMkLst>
            <pc:docMk/>
            <pc:sldMk cId="1329374207" sldId="268"/>
            <ac:spMk id="8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2:12.698" v="345" actId="478"/>
          <ac:spMkLst>
            <pc:docMk/>
            <pc:sldMk cId="1329374207" sldId="268"/>
            <ac:spMk id="9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1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2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3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4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5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6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7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8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19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1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2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3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4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5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6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7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8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29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4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5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6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7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8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39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0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1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2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3" creationId="{00000000-0000-0000-0000-000000000000}"/>
          </ac:spMkLst>
        </pc:spChg>
        <pc:spChg chg="del">
          <ac:chgData name="길 다영" userId="11d3a75bfe554e41" providerId="LiveId" clId="{AF53E4EF-256C-4ED1-AB89-18CE98C27AD6}" dt="2021-07-29T04:53:11.526" v="357" actId="478"/>
          <ac:spMkLst>
            <pc:docMk/>
            <pc:sldMk cId="1329374207" sldId="268"/>
            <ac:spMk id="44" creationId="{00000000-0000-0000-0000-000000000000}"/>
          </ac:spMkLst>
        </pc:spChg>
        <pc:grpChg chg="del">
          <ac:chgData name="길 다영" userId="11d3a75bfe554e41" providerId="LiveId" clId="{AF53E4EF-256C-4ED1-AB89-18CE98C27AD6}" dt="2021-07-29T04:53:11.526" v="357" actId="478"/>
          <ac:grpSpMkLst>
            <pc:docMk/>
            <pc:sldMk cId="1329374207" sldId="268"/>
            <ac:grpSpMk id="31" creationId="{00000000-0000-0000-0000-000000000000}"/>
          </ac:grpSpMkLst>
        </pc:grpChg>
        <pc:grpChg chg="del">
          <ac:chgData name="길 다영" userId="11d3a75bfe554e41" providerId="LiveId" clId="{AF53E4EF-256C-4ED1-AB89-18CE98C27AD6}" dt="2021-07-29T04:53:11.526" v="357" actId="478"/>
          <ac:grpSpMkLst>
            <pc:docMk/>
            <pc:sldMk cId="1329374207" sldId="268"/>
            <ac:grpSpMk id="45" creationId="{00000000-0000-0000-0000-000000000000}"/>
          </ac:grpSpMkLst>
        </pc:grpChg>
        <pc:grpChg chg="del">
          <ac:chgData name="길 다영" userId="11d3a75bfe554e41" providerId="LiveId" clId="{AF53E4EF-256C-4ED1-AB89-18CE98C27AD6}" dt="2021-07-29T04:53:11.526" v="357" actId="478"/>
          <ac:grpSpMkLst>
            <pc:docMk/>
            <pc:sldMk cId="1329374207" sldId="268"/>
            <ac:grpSpMk id="52" creationId="{00000000-0000-0000-0000-000000000000}"/>
          </ac:grpSpMkLst>
        </pc:grpChg>
        <pc:graphicFrameChg chg="add mod modGraphic">
          <ac:chgData name="길 다영" userId="11d3a75bfe554e41" providerId="LiveId" clId="{AF53E4EF-256C-4ED1-AB89-18CE98C27AD6}" dt="2021-07-29T05:02:01.181" v="651" actId="1036"/>
          <ac:graphicFrameMkLst>
            <pc:docMk/>
            <pc:sldMk cId="1329374207" sldId="268"/>
            <ac:graphicFrameMk id="2" creationId="{D1EF4251-DC51-4E29-921B-40058BD374FE}"/>
          </ac:graphicFrameMkLst>
        </pc:graphicFrameChg>
        <pc:picChg chg="add mod">
          <ac:chgData name="길 다영" userId="11d3a75bfe554e41" providerId="LiveId" clId="{AF53E4EF-256C-4ED1-AB89-18CE98C27AD6}" dt="2021-07-29T05:02:14.974" v="665" actId="1035"/>
          <ac:picMkLst>
            <pc:docMk/>
            <pc:sldMk cId="1329374207" sldId="268"/>
            <ac:picMk id="55" creationId="{CE0E52FC-07F2-4AA4-A2DC-7A7050C63279}"/>
          </ac:picMkLst>
        </pc:picChg>
        <pc:picChg chg="add mod">
          <ac:chgData name="길 다영" userId="11d3a75bfe554e41" providerId="LiveId" clId="{AF53E4EF-256C-4ED1-AB89-18CE98C27AD6}" dt="2021-07-29T05:02:04.985" v="653" actId="14100"/>
          <ac:picMkLst>
            <pc:docMk/>
            <pc:sldMk cId="1329374207" sldId="268"/>
            <ac:picMk id="56" creationId="{933DBC73-5582-4CCA-A2FB-D05B60540C09}"/>
          </ac:picMkLst>
        </pc:picChg>
        <pc:picChg chg="add mod">
          <ac:chgData name="길 다영" userId="11d3a75bfe554e41" providerId="LiveId" clId="{AF53E4EF-256C-4ED1-AB89-18CE98C27AD6}" dt="2021-07-29T05:02:08.011" v="655" actId="14100"/>
          <ac:picMkLst>
            <pc:docMk/>
            <pc:sldMk cId="1329374207" sldId="268"/>
            <ac:picMk id="57" creationId="{82E2A86F-72DB-4827-B133-17FB41041793}"/>
          </ac:picMkLst>
        </pc:picChg>
        <pc:picChg chg="add mod">
          <ac:chgData name="길 다영" userId="11d3a75bfe554e41" providerId="LiveId" clId="{AF53E4EF-256C-4ED1-AB89-18CE98C27AD6}" dt="2021-07-29T05:02:31.649" v="676" actId="1038"/>
          <ac:picMkLst>
            <pc:docMk/>
            <pc:sldMk cId="1329374207" sldId="268"/>
            <ac:picMk id="58" creationId="{B344B14D-A5B9-434A-A0D5-B13FC40D2C60}"/>
          </ac:picMkLst>
        </pc:picChg>
      </pc:sldChg>
      <pc:sldChg chg="addSp delSp modSp add mod">
        <pc:chgData name="길 다영" userId="11d3a75bfe554e41" providerId="LiveId" clId="{AF53E4EF-256C-4ED1-AB89-18CE98C27AD6}" dt="2021-07-29T05:03:15.535" v="699" actId="1076"/>
        <pc:sldMkLst>
          <pc:docMk/>
          <pc:sldMk cId="1330153989" sldId="269"/>
        </pc:sldMkLst>
        <pc:graphicFrameChg chg="del modGraphic">
          <ac:chgData name="길 다영" userId="11d3a75bfe554e41" providerId="LiveId" clId="{AF53E4EF-256C-4ED1-AB89-18CE98C27AD6}" dt="2021-07-29T05:02:38.745" v="677" actId="478"/>
          <ac:graphicFrameMkLst>
            <pc:docMk/>
            <pc:sldMk cId="1330153989" sldId="269"/>
            <ac:graphicFrameMk id="2" creationId="{D1EF4251-DC51-4E29-921B-40058BD374FE}"/>
          </ac:graphicFrameMkLst>
        </pc:graphicFrameChg>
        <pc:graphicFrameChg chg="add mod ord modGraphic">
          <ac:chgData name="길 다영" userId="11d3a75bfe554e41" providerId="LiveId" clId="{AF53E4EF-256C-4ED1-AB89-18CE98C27AD6}" dt="2021-07-29T05:02:51.457" v="685" actId="20577"/>
          <ac:graphicFrameMkLst>
            <pc:docMk/>
            <pc:sldMk cId="1330153989" sldId="269"/>
            <ac:graphicFrameMk id="13" creationId="{7AEB605E-725E-4E67-9B1E-18F9E8366C9A}"/>
          </ac:graphicFrameMkLst>
        </pc:graphicFrameChg>
        <pc:picChg chg="add mod">
          <ac:chgData name="길 다영" userId="11d3a75bfe554e41" providerId="LiveId" clId="{AF53E4EF-256C-4ED1-AB89-18CE98C27AD6}" dt="2021-07-29T05:03:01.292" v="688" actId="1076"/>
          <ac:picMkLst>
            <pc:docMk/>
            <pc:sldMk cId="1330153989" sldId="269"/>
            <ac:picMk id="9" creationId="{5C3B5493-473F-44E7-9A29-25029D56ACA0}"/>
          </ac:picMkLst>
        </pc:picChg>
        <pc:picChg chg="add mod">
          <ac:chgData name="길 다영" userId="11d3a75bfe554e41" providerId="LiveId" clId="{AF53E4EF-256C-4ED1-AB89-18CE98C27AD6}" dt="2021-07-29T05:03:08.661" v="693" actId="14100"/>
          <ac:picMkLst>
            <pc:docMk/>
            <pc:sldMk cId="1330153989" sldId="269"/>
            <ac:picMk id="10" creationId="{E1638ADB-7D09-45AB-AF4A-79B8E1D8E12E}"/>
          </ac:picMkLst>
        </pc:picChg>
        <pc:picChg chg="add mod">
          <ac:chgData name="길 다영" userId="11d3a75bfe554e41" providerId="LiveId" clId="{AF53E4EF-256C-4ED1-AB89-18CE98C27AD6}" dt="2021-07-29T05:03:05.892" v="691" actId="1076"/>
          <ac:picMkLst>
            <pc:docMk/>
            <pc:sldMk cId="1330153989" sldId="269"/>
            <ac:picMk id="11" creationId="{9725D021-68AB-40C9-BAFA-5DF5822EB540}"/>
          </ac:picMkLst>
        </pc:picChg>
        <pc:picChg chg="add mod">
          <ac:chgData name="길 다영" userId="11d3a75bfe554e41" providerId="LiveId" clId="{AF53E4EF-256C-4ED1-AB89-18CE98C27AD6}" dt="2021-07-29T05:03:15.535" v="699" actId="1076"/>
          <ac:picMkLst>
            <pc:docMk/>
            <pc:sldMk cId="1330153989" sldId="269"/>
            <ac:picMk id="12" creationId="{DAF36933-4355-4DD5-AA0D-51930D5E4309}"/>
          </ac:picMkLst>
        </pc:picChg>
        <pc:picChg chg="del">
          <ac:chgData name="길 다영" userId="11d3a75bfe554e41" providerId="LiveId" clId="{AF53E4EF-256C-4ED1-AB89-18CE98C27AD6}" dt="2021-07-29T04:59:57.580" v="579" actId="478"/>
          <ac:picMkLst>
            <pc:docMk/>
            <pc:sldMk cId="1330153989" sldId="269"/>
            <ac:picMk id="55" creationId="{CE0E52FC-07F2-4AA4-A2DC-7A7050C63279}"/>
          </ac:picMkLst>
        </pc:picChg>
        <pc:picChg chg="del">
          <ac:chgData name="길 다영" userId="11d3a75bfe554e41" providerId="LiveId" clId="{AF53E4EF-256C-4ED1-AB89-18CE98C27AD6}" dt="2021-07-29T04:59:57.580" v="579" actId="478"/>
          <ac:picMkLst>
            <pc:docMk/>
            <pc:sldMk cId="1330153989" sldId="269"/>
            <ac:picMk id="56" creationId="{933DBC73-5582-4CCA-A2FB-D05B60540C09}"/>
          </ac:picMkLst>
        </pc:picChg>
        <pc:picChg chg="del">
          <ac:chgData name="길 다영" userId="11d3a75bfe554e41" providerId="LiveId" clId="{AF53E4EF-256C-4ED1-AB89-18CE98C27AD6}" dt="2021-07-29T04:59:57.580" v="579" actId="478"/>
          <ac:picMkLst>
            <pc:docMk/>
            <pc:sldMk cId="1330153989" sldId="269"/>
            <ac:picMk id="57" creationId="{82E2A86F-72DB-4827-B133-17FB41041793}"/>
          </ac:picMkLst>
        </pc:picChg>
        <pc:picChg chg="del">
          <ac:chgData name="길 다영" userId="11d3a75bfe554e41" providerId="LiveId" clId="{AF53E4EF-256C-4ED1-AB89-18CE98C27AD6}" dt="2021-07-29T04:59:57.580" v="579" actId="478"/>
          <ac:picMkLst>
            <pc:docMk/>
            <pc:sldMk cId="1330153989" sldId="269"/>
            <ac:picMk id="58" creationId="{B344B14D-A5B9-434A-A0D5-B13FC40D2C60}"/>
          </ac:picMkLst>
        </pc:picChg>
      </pc:sldChg>
      <pc:sldChg chg="addSp delSp modSp add mod">
        <pc:chgData name="길 다영" userId="11d3a75bfe554e41" providerId="LiveId" clId="{AF53E4EF-256C-4ED1-AB89-18CE98C27AD6}" dt="2021-07-29T05:04:02.178" v="721" actId="14100"/>
        <pc:sldMkLst>
          <pc:docMk/>
          <pc:sldMk cId="3784682750" sldId="270"/>
        </pc:sldMkLst>
        <pc:graphicFrameChg chg="del modGraphic">
          <ac:chgData name="길 다영" userId="11d3a75bfe554e41" providerId="LiveId" clId="{AF53E4EF-256C-4ED1-AB89-18CE98C27AD6}" dt="2021-07-29T05:03:36.687" v="700" actId="478"/>
          <ac:graphicFrameMkLst>
            <pc:docMk/>
            <pc:sldMk cId="3784682750" sldId="270"/>
            <ac:graphicFrameMk id="2" creationId="{D1EF4251-DC51-4E29-921B-40058BD374FE}"/>
          </ac:graphicFrameMkLst>
        </pc:graphicFrameChg>
        <pc:graphicFrameChg chg="add mod ord modGraphic">
          <ac:chgData name="길 다영" userId="11d3a75bfe554e41" providerId="LiveId" clId="{AF53E4EF-256C-4ED1-AB89-18CE98C27AD6}" dt="2021-07-29T05:03:44.968" v="710" actId="20577"/>
          <ac:graphicFrameMkLst>
            <pc:docMk/>
            <pc:sldMk cId="3784682750" sldId="270"/>
            <ac:graphicFrameMk id="17" creationId="{CEB1B145-82EF-46BE-9118-BD28BA0CE564}"/>
          </ac:graphicFrameMkLst>
        </pc:graphicFrameChg>
        <pc:picChg chg="del">
          <ac:chgData name="길 다영" userId="11d3a75bfe554e41" providerId="LiveId" clId="{AF53E4EF-256C-4ED1-AB89-18CE98C27AD6}" dt="2021-07-29T05:00:55.900" v="609" actId="478"/>
          <ac:picMkLst>
            <pc:docMk/>
            <pc:sldMk cId="3784682750" sldId="270"/>
            <ac:picMk id="9" creationId="{5C3B5493-473F-44E7-9A29-25029D56ACA0}"/>
          </ac:picMkLst>
        </pc:picChg>
        <pc:picChg chg="del">
          <ac:chgData name="길 다영" userId="11d3a75bfe554e41" providerId="LiveId" clId="{AF53E4EF-256C-4ED1-AB89-18CE98C27AD6}" dt="2021-07-29T05:00:55.900" v="609" actId="478"/>
          <ac:picMkLst>
            <pc:docMk/>
            <pc:sldMk cId="3784682750" sldId="270"/>
            <ac:picMk id="10" creationId="{E1638ADB-7D09-45AB-AF4A-79B8E1D8E12E}"/>
          </ac:picMkLst>
        </pc:picChg>
        <pc:picChg chg="del">
          <ac:chgData name="길 다영" userId="11d3a75bfe554e41" providerId="LiveId" clId="{AF53E4EF-256C-4ED1-AB89-18CE98C27AD6}" dt="2021-07-29T05:00:55.900" v="609" actId="478"/>
          <ac:picMkLst>
            <pc:docMk/>
            <pc:sldMk cId="3784682750" sldId="270"/>
            <ac:picMk id="11" creationId="{9725D021-68AB-40C9-BAFA-5DF5822EB540}"/>
          </ac:picMkLst>
        </pc:picChg>
        <pc:picChg chg="del">
          <ac:chgData name="길 다영" userId="11d3a75bfe554e41" providerId="LiveId" clId="{AF53E4EF-256C-4ED1-AB89-18CE98C27AD6}" dt="2021-07-29T05:00:57.671" v="610" actId="478"/>
          <ac:picMkLst>
            <pc:docMk/>
            <pc:sldMk cId="3784682750" sldId="270"/>
            <ac:picMk id="12" creationId="{DAF36933-4355-4DD5-AA0D-51930D5E4309}"/>
          </ac:picMkLst>
        </pc:picChg>
        <pc:picChg chg="add mod">
          <ac:chgData name="길 다영" userId="11d3a75bfe554e41" providerId="LiveId" clId="{AF53E4EF-256C-4ED1-AB89-18CE98C27AD6}" dt="2021-07-29T05:03:51.092" v="714" actId="1036"/>
          <ac:picMkLst>
            <pc:docMk/>
            <pc:sldMk cId="3784682750" sldId="270"/>
            <ac:picMk id="13" creationId="{B80F8819-34D2-427F-A39D-297BF030E051}"/>
          </ac:picMkLst>
        </pc:picChg>
        <pc:picChg chg="add mod">
          <ac:chgData name="길 다영" userId="11d3a75bfe554e41" providerId="LiveId" clId="{AF53E4EF-256C-4ED1-AB89-18CE98C27AD6}" dt="2021-07-29T05:03:58.994" v="719" actId="1076"/>
          <ac:picMkLst>
            <pc:docMk/>
            <pc:sldMk cId="3784682750" sldId="270"/>
            <ac:picMk id="14" creationId="{B5F027C2-8C06-425B-BC10-E111714F7274}"/>
          </ac:picMkLst>
        </pc:picChg>
        <pc:picChg chg="add mod">
          <ac:chgData name="길 다영" userId="11d3a75bfe554e41" providerId="LiveId" clId="{AF53E4EF-256C-4ED1-AB89-18CE98C27AD6}" dt="2021-07-29T05:03:54.316" v="716" actId="14100"/>
          <ac:picMkLst>
            <pc:docMk/>
            <pc:sldMk cId="3784682750" sldId="270"/>
            <ac:picMk id="15" creationId="{B1B7708D-CA43-4110-8098-CCCCD42B949B}"/>
          </ac:picMkLst>
        </pc:picChg>
        <pc:picChg chg="add mod">
          <ac:chgData name="길 다영" userId="11d3a75bfe554e41" providerId="LiveId" clId="{AF53E4EF-256C-4ED1-AB89-18CE98C27AD6}" dt="2021-07-29T05:04:02.178" v="721" actId="14100"/>
          <ac:picMkLst>
            <pc:docMk/>
            <pc:sldMk cId="3784682750" sldId="270"/>
            <ac:picMk id="16" creationId="{D9542B35-A841-45FE-91AA-DE8C25995834}"/>
          </ac:picMkLst>
        </pc:picChg>
      </pc:sldChg>
      <pc:sldChg chg="addSp delSp modSp add mod">
        <pc:chgData name="길 다영" userId="11d3a75bfe554e41" providerId="LiveId" clId="{AF53E4EF-256C-4ED1-AB89-18CE98C27AD6}" dt="2021-07-29T05:06:35.149" v="765" actId="14100"/>
        <pc:sldMkLst>
          <pc:docMk/>
          <pc:sldMk cId="2043032634" sldId="271"/>
        </pc:sldMkLst>
        <pc:graphicFrameChg chg="modGraphic">
          <ac:chgData name="길 다영" userId="11d3a75bfe554e41" providerId="LiveId" clId="{AF53E4EF-256C-4ED1-AB89-18CE98C27AD6}" dt="2021-07-29T05:05:52.116" v="750" actId="20577"/>
          <ac:graphicFrameMkLst>
            <pc:docMk/>
            <pc:sldMk cId="2043032634" sldId="271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06:16.845" v="758" actId="1076"/>
          <ac:picMkLst>
            <pc:docMk/>
            <pc:sldMk cId="2043032634" sldId="271"/>
            <ac:picMk id="9" creationId="{E1640E4F-F52E-488D-9CEF-54CEE1CBE30E}"/>
          </ac:picMkLst>
        </pc:picChg>
        <pc:picChg chg="add mod">
          <ac:chgData name="길 다영" userId="11d3a75bfe554e41" providerId="LiveId" clId="{AF53E4EF-256C-4ED1-AB89-18CE98C27AD6}" dt="2021-07-29T05:06:11.929" v="756" actId="14100"/>
          <ac:picMkLst>
            <pc:docMk/>
            <pc:sldMk cId="2043032634" sldId="271"/>
            <ac:picMk id="10" creationId="{EC2C6C77-7C7F-4815-9758-62FCB479B0B8}"/>
          </ac:picMkLst>
        </pc:picChg>
        <pc:picChg chg="add mod">
          <ac:chgData name="길 다영" userId="11d3a75bfe554e41" providerId="LiveId" clId="{AF53E4EF-256C-4ED1-AB89-18CE98C27AD6}" dt="2021-07-29T05:06:29.513" v="762" actId="14100"/>
          <ac:picMkLst>
            <pc:docMk/>
            <pc:sldMk cId="2043032634" sldId="271"/>
            <ac:picMk id="11" creationId="{B294CD42-3BF1-49D8-B22E-F240E01B7B37}"/>
          </ac:picMkLst>
        </pc:picChg>
        <pc:picChg chg="add mod">
          <ac:chgData name="길 다영" userId="11d3a75bfe554e41" providerId="LiveId" clId="{AF53E4EF-256C-4ED1-AB89-18CE98C27AD6}" dt="2021-07-29T05:06:35.149" v="765" actId="14100"/>
          <ac:picMkLst>
            <pc:docMk/>
            <pc:sldMk cId="2043032634" sldId="271"/>
            <ac:picMk id="12" creationId="{4CCDAB09-A545-412F-92C2-6480894B9F0E}"/>
          </ac:picMkLst>
        </pc:picChg>
        <pc:picChg chg="del">
          <ac:chgData name="길 다영" userId="11d3a75bfe554e41" providerId="LiveId" clId="{AF53E4EF-256C-4ED1-AB89-18CE98C27AD6}" dt="2021-07-29T05:04:16.548" v="730" actId="478"/>
          <ac:picMkLst>
            <pc:docMk/>
            <pc:sldMk cId="2043032634" sldId="271"/>
            <ac:picMk id="13" creationId="{B80F8819-34D2-427F-A39D-297BF030E051}"/>
          </ac:picMkLst>
        </pc:picChg>
        <pc:picChg chg="del">
          <ac:chgData name="길 다영" userId="11d3a75bfe554e41" providerId="LiveId" clId="{AF53E4EF-256C-4ED1-AB89-18CE98C27AD6}" dt="2021-07-29T05:04:16.548" v="730" actId="478"/>
          <ac:picMkLst>
            <pc:docMk/>
            <pc:sldMk cId="2043032634" sldId="271"/>
            <ac:picMk id="14" creationId="{B5F027C2-8C06-425B-BC10-E111714F7274}"/>
          </ac:picMkLst>
        </pc:picChg>
        <pc:picChg chg="del">
          <ac:chgData name="길 다영" userId="11d3a75bfe554e41" providerId="LiveId" clId="{AF53E4EF-256C-4ED1-AB89-18CE98C27AD6}" dt="2021-07-29T05:04:16.548" v="730" actId="478"/>
          <ac:picMkLst>
            <pc:docMk/>
            <pc:sldMk cId="2043032634" sldId="271"/>
            <ac:picMk id="15" creationId="{B1B7708D-CA43-4110-8098-CCCCD42B949B}"/>
          </ac:picMkLst>
        </pc:picChg>
        <pc:picChg chg="del">
          <ac:chgData name="길 다영" userId="11d3a75bfe554e41" providerId="LiveId" clId="{AF53E4EF-256C-4ED1-AB89-18CE98C27AD6}" dt="2021-07-29T05:04:16.548" v="730" actId="478"/>
          <ac:picMkLst>
            <pc:docMk/>
            <pc:sldMk cId="2043032634" sldId="271"/>
            <ac:picMk id="16" creationId="{D9542B35-A841-45FE-91AA-DE8C25995834}"/>
          </ac:picMkLst>
        </pc:picChg>
      </pc:sldChg>
      <pc:sldChg chg="add del">
        <pc:chgData name="길 다영" userId="11d3a75bfe554e41" providerId="LiveId" clId="{AF53E4EF-256C-4ED1-AB89-18CE98C27AD6}" dt="2021-07-29T05:04:06.576" v="722" actId="47"/>
        <pc:sldMkLst>
          <pc:docMk/>
          <pc:sldMk cId="2127008829" sldId="271"/>
        </pc:sldMkLst>
      </pc:sldChg>
      <pc:sldChg chg="addSp delSp modSp add mod">
        <pc:chgData name="길 다영" userId="11d3a75bfe554e41" providerId="LiveId" clId="{AF53E4EF-256C-4ED1-AB89-18CE98C27AD6}" dt="2021-07-29T05:07:40.208" v="786" actId="14100"/>
        <pc:sldMkLst>
          <pc:docMk/>
          <pc:sldMk cId="2022668103" sldId="272"/>
        </pc:sldMkLst>
        <pc:graphicFrameChg chg="modGraphic">
          <ac:chgData name="길 다영" userId="11d3a75bfe554e41" providerId="LiveId" clId="{AF53E4EF-256C-4ED1-AB89-18CE98C27AD6}" dt="2021-07-29T05:06:49.548" v="769" actId="20577"/>
          <ac:graphicFrameMkLst>
            <pc:docMk/>
            <pc:sldMk cId="2022668103" sldId="272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07:18.503" v="779" actId="1036"/>
          <ac:picMkLst>
            <pc:docMk/>
            <pc:sldMk cId="2022668103" sldId="272"/>
            <ac:picMk id="7" creationId="{A08079D0-0214-4375-B747-A9D2A3699B30}"/>
          </ac:picMkLst>
        </pc:picChg>
        <pc:picChg chg="add mod">
          <ac:chgData name="길 다영" userId="11d3a75bfe554e41" providerId="LiveId" clId="{AF53E4EF-256C-4ED1-AB89-18CE98C27AD6}" dt="2021-07-29T05:07:06.953" v="773" actId="1076"/>
          <ac:picMkLst>
            <pc:docMk/>
            <pc:sldMk cId="2022668103" sldId="272"/>
            <ac:picMk id="8" creationId="{80A6833B-A249-47A1-B90C-0C009E693D91}"/>
          </ac:picMkLst>
        </pc:picChg>
        <pc:picChg chg="add del mod">
          <ac:chgData name="길 다영" userId="11d3a75bfe554e41" providerId="LiveId" clId="{AF53E4EF-256C-4ED1-AB89-18CE98C27AD6}" dt="2021-07-29T05:07:30.872" v="781" actId="478"/>
          <ac:picMkLst>
            <pc:docMk/>
            <pc:sldMk cId="2022668103" sldId="272"/>
            <ac:picMk id="9" creationId="{03E1CA1D-AD6E-4A44-95CE-2B6825F79837}"/>
          </ac:picMkLst>
        </pc:picChg>
        <pc:picChg chg="add mod">
          <ac:chgData name="길 다영" userId="11d3a75bfe554e41" providerId="LiveId" clId="{AF53E4EF-256C-4ED1-AB89-18CE98C27AD6}" dt="2021-07-29T05:07:33.931" v="783" actId="14100"/>
          <ac:picMkLst>
            <pc:docMk/>
            <pc:sldMk cId="2022668103" sldId="272"/>
            <ac:picMk id="10" creationId="{F5296A21-579C-4A61-9D98-8E3FA0755AA3}"/>
          </ac:picMkLst>
        </pc:picChg>
        <pc:picChg chg="add mod">
          <ac:chgData name="길 다영" userId="11d3a75bfe554e41" providerId="LiveId" clId="{AF53E4EF-256C-4ED1-AB89-18CE98C27AD6}" dt="2021-07-29T05:07:40.208" v="786" actId="14100"/>
          <ac:picMkLst>
            <pc:docMk/>
            <pc:sldMk cId="2022668103" sldId="272"/>
            <ac:picMk id="11" creationId="{3F34D0BE-F721-4BBB-A3CD-F1D1BBD408A8}"/>
          </ac:picMkLst>
        </pc:picChg>
      </pc:sldChg>
      <pc:sldChg chg="add del">
        <pc:chgData name="길 다영" userId="11d3a75bfe554e41" providerId="LiveId" clId="{AF53E4EF-256C-4ED1-AB89-18CE98C27AD6}" dt="2021-07-29T05:04:10.642" v="727" actId="47"/>
        <pc:sldMkLst>
          <pc:docMk/>
          <pc:sldMk cId="2345556540" sldId="272"/>
        </pc:sldMkLst>
      </pc:sldChg>
      <pc:sldChg chg="addSp modSp add mod">
        <pc:chgData name="길 다영" userId="11d3a75bfe554e41" providerId="LiveId" clId="{AF53E4EF-256C-4ED1-AB89-18CE98C27AD6}" dt="2021-07-29T05:08:45.504" v="812" actId="1076"/>
        <pc:sldMkLst>
          <pc:docMk/>
          <pc:sldMk cId="1554585034" sldId="273"/>
        </pc:sldMkLst>
        <pc:graphicFrameChg chg="modGraphic">
          <ac:chgData name="길 다영" userId="11d3a75bfe554e41" providerId="LiveId" clId="{AF53E4EF-256C-4ED1-AB89-18CE98C27AD6}" dt="2021-07-29T05:07:46.666" v="790" actId="20577"/>
          <ac:graphicFrameMkLst>
            <pc:docMk/>
            <pc:sldMk cId="1554585034" sldId="273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08:07.130" v="798" actId="1076"/>
          <ac:picMkLst>
            <pc:docMk/>
            <pc:sldMk cId="1554585034" sldId="273"/>
            <ac:picMk id="7" creationId="{06A6F3C6-0D72-44A3-BAB0-B85B256A8DCE}"/>
          </ac:picMkLst>
        </pc:picChg>
        <pc:picChg chg="add mod">
          <ac:chgData name="길 다영" userId="11d3a75bfe554e41" providerId="LiveId" clId="{AF53E4EF-256C-4ED1-AB89-18CE98C27AD6}" dt="2021-07-29T05:08:12.992" v="802" actId="1076"/>
          <ac:picMkLst>
            <pc:docMk/>
            <pc:sldMk cId="1554585034" sldId="273"/>
            <ac:picMk id="8" creationId="{B8E538F5-8541-433C-AFED-81505AA790BC}"/>
          </ac:picMkLst>
        </pc:picChg>
        <pc:picChg chg="add mod">
          <ac:chgData name="길 다영" userId="11d3a75bfe554e41" providerId="LiveId" clId="{AF53E4EF-256C-4ED1-AB89-18CE98C27AD6}" dt="2021-07-29T05:08:45.504" v="812" actId="1076"/>
          <ac:picMkLst>
            <pc:docMk/>
            <pc:sldMk cId="1554585034" sldId="273"/>
            <ac:picMk id="9" creationId="{5EB91088-4DDD-4111-9E6E-BB07CCB5CA26}"/>
          </ac:picMkLst>
        </pc:picChg>
        <pc:picChg chg="add mod">
          <ac:chgData name="길 다영" userId="11d3a75bfe554e41" providerId="LiveId" clId="{AF53E4EF-256C-4ED1-AB89-18CE98C27AD6}" dt="2021-07-29T05:08:40.576" v="809" actId="1076"/>
          <ac:picMkLst>
            <pc:docMk/>
            <pc:sldMk cId="1554585034" sldId="273"/>
            <ac:picMk id="10" creationId="{3F38387C-D5E4-448F-B556-CE6968B5382E}"/>
          </ac:picMkLst>
        </pc:picChg>
      </pc:sldChg>
      <pc:sldChg chg="add del">
        <pc:chgData name="길 다영" userId="11d3a75bfe554e41" providerId="LiveId" clId="{AF53E4EF-256C-4ED1-AB89-18CE98C27AD6}" dt="2021-07-29T05:04:11.761" v="728" actId="47"/>
        <pc:sldMkLst>
          <pc:docMk/>
          <pc:sldMk cId="3304916650" sldId="273"/>
        </pc:sldMkLst>
      </pc:sldChg>
      <pc:sldChg chg="add del">
        <pc:chgData name="길 다영" userId="11d3a75bfe554e41" providerId="LiveId" clId="{AF53E4EF-256C-4ED1-AB89-18CE98C27AD6}" dt="2021-07-29T05:04:09.888" v="726" actId="47"/>
        <pc:sldMkLst>
          <pc:docMk/>
          <pc:sldMk cId="3536009323" sldId="274"/>
        </pc:sldMkLst>
      </pc:sldChg>
      <pc:sldChg chg="addSp delSp modSp add mod">
        <pc:chgData name="길 다영" userId="11d3a75bfe554e41" providerId="LiveId" clId="{AF53E4EF-256C-4ED1-AB89-18CE98C27AD6}" dt="2021-07-29T05:21:45.471" v="1781" actId="1076"/>
        <pc:sldMkLst>
          <pc:docMk/>
          <pc:sldMk cId="3569063090" sldId="274"/>
        </pc:sldMkLst>
        <pc:spChg chg="add mod">
          <ac:chgData name="길 다영" userId="11d3a75bfe554e41" providerId="LiveId" clId="{AF53E4EF-256C-4ED1-AB89-18CE98C27AD6}" dt="2021-07-29T05:21:22.334" v="1754" actId="1036"/>
          <ac:spMkLst>
            <pc:docMk/>
            <pc:sldMk cId="3569063090" sldId="274"/>
            <ac:spMk id="7" creationId="{BE0B354E-20D6-429A-B365-E46AB597AB35}"/>
          </ac:spMkLst>
        </pc:spChg>
        <pc:spChg chg="add mod">
          <ac:chgData name="길 다영" userId="11d3a75bfe554e41" providerId="LiveId" clId="{AF53E4EF-256C-4ED1-AB89-18CE98C27AD6}" dt="2021-07-29T05:21:33.064" v="1776" actId="1036"/>
          <ac:spMkLst>
            <pc:docMk/>
            <pc:sldMk cId="3569063090" sldId="274"/>
            <ac:spMk id="8" creationId="{DDEB3010-0483-4C06-8B9E-DCD584E68AD9}"/>
          </ac:spMkLst>
        </pc:spChg>
        <pc:spChg chg="add mod">
          <ac:chgData name="길 다영" userId="11d3a75bfe554e41" providerId="LiveId" clId="{AF53E4EF-256C-4ED1-AB89-18CE98C27AD6}" dt="2021-07-29T05:21:22.334" v="1754" actId="1036"/>
          <ac:spMkLst>
            <pc:docMk/>
            <pc:sldMk cId="3569063090" sldId="274"/>
            <ac:spMk id="9" creationId="{EF6E3D07-E621-4C04-AD6B-954A27BC94D9}"/>
          </ac:spMkLst>
        </pc:spChg>
        <pc:spChg chg="add mod">
          <ac:chgData name="길 다영" userId="11d3a75bfe554e41" providerId="LiveId" clId="{AF53E4EF-256C-4ED1-AB89-18CE98C27AD6}" dt="2021-07-29T05:14:16.719" v="1338"/>
          <ac:spMkLst>
            <pc:docMk/>
            <pc:sldMk cId="3569063090" sldId="274"/>
            <ac:spMk id="11" creationId="{9941F7FE-CAD3-4EEC-849B-5FBA8B922186}"/>
          </ac:spMkLst>
        </pc:spChg>
        <pc:spChg chg="add mod">
          <ac:chgData name="길 다영" userId="11d3a75bfe554e41" providerId="LiveId" clId="{AF53E4EF-256C-4ED1-AB89-18CE98C27AD6}" dt="2021-07-29T05:21:38.465" v="1778" actId="1036"/>
          <ac:spMkLst>
            <pc:docMk/>
            <pc:sldMk cId="3569063090" sldId="274"/>
            <ac:spMk id="12" creationId="{66E877C1-B42F-4069-8B80-DE0EB059E413}"/>
          </ac:spMkLst>
        </pc:spChg>
        <pc:spChg chg="add mod">
          <ac:chgData name="길 다영" userId="11d3a75bfe554e41" providerId="LiveId" clId="{AF53E4EF-256C-4ED1-AB89-18CE98C27AD6}" dt="2021-07-29T05:14:04.811" v="1320" actId="1076"/>
          <ac:spMkLst>
            <pc:docMk/>
            <pc:sldMk cId="3569063090" sldId="274"/>
            <ac:spMk id="13" creationId="{73A530D7-9CE4-440E-8B18-03F66AB70303}"/>
          </ac:spMkLst>
        </pc:spChg>
        <pc:graphicFrameChg chg="del">
          <ac:chgData name="길 다영" userId="11d3a75bfe554e41" providerId="LiveId" clId="{AF53E4EF-256C-4ED1-AB89-18CE98C27AD6}" dt="2021-07-29T05:09:48.066" v="814" actId="478"/>
          <ac:graphicFrameMkLst>
            <pc:docMk/>
            <pc:sldMk cId="3569063090" sldId="274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21:45.471" v="1781" actId="1076"/>
          <ac:picMkLst>
            <pc:docMk/>
            <pc:sldMk cId="3569063090" sldId="274"/>
            <ac:picMk id="10" creationId="{44ABBBC1-84B3-4134-905F-E1D5CA9D9913}"/>
          </ac:picMkLst>
        </pc:picChg>
        <pc:picChg chg="add del mod">
          <ac:chgData name="길 다영" userId="11d3a75bfe554e41" providerId="LiveId" clId="{AF53E4EF-256C-4ED1-AB89-18CE98C27AD6}" dt="2021-07-29T05:14:06.304" v="1321" actId="478"/>
          <ac:picMkLst>
            <pc:docMk/>
            <pc:sldMk cId="3569063090" sldId="274"/>
            <ac:picMk id="14" creationId="{BBDA7901-9DAE-4315-9478-12AAA7B0869C}"/>
          </ac:picMkLst>
        </pc:picChg>
        <pc:cxnChg chg="add mod">
          <ac:chgData name="길 다영" userId="11d3a75bfe554e41" providerId="LiveId" clId="{AF53E4EF-256C-4ED1-AB89-18CE98C27AD6}" dt="2021-07-29T05:21:43.007" v="1780" actId="1076"/>
          <ac:cxnSpMkLst>
            <pc:docMk/>
            <pc:sldMk cId="3569063090" sldId="274"/>
            <ac:cxnSpMk id="3" creationId="{D674D62D-5452-401B-BB40-2C4AFF42F0AB}"/>
          </ac:cxnSpMkLst>
        </pc:cxnChg>
        <pc:cxnChg chg="add del mod">
          <ac:chgData name="길 다영" userId="11d3a75bfe554e41" providerId="LiveId" clId="{AF53E4EF-256C-4ED1-AB89-18CE98C27AD6}" dt="2021-07-29T05:14:06.858" v="1322" actId="478"/>
          <ac:cxnSpMkLst>
            <pc:docMk/>
            <pc:sldMk cId="3569063090" sldId="274"/>
            <ac:cxnSpMk id="15" creationId="{F048A15C-6C01-460A-AC94-8721A17CA18E}"/>
          </ac:cxnSpMkLst>
        </pc:cxnChg>
      </pc:sldChg>
      <pc:sldChg chg="addSp delSp modSp add mod">
        <pc:chgData name="길 다영" userId="11d3a75bfe554e41" providerId="LiveId" clId="{AF53E4EF-256C-4ED1-AB89-18CE98C27AD6}" dt="2021-07-29T05:20:16.704" v="1657"/>
        <pc:sldMkLst>
          <pc:docMk/>
          <pc:sldMk cId="1315625206" sldId="275"/>
        </pc:sldMkLst>
        <pc:spChg chg="del">
          <ac:chgData name="길 다영" userId="11d3a75bfe554e41" providerId="LiveId" clId="{AF53E4EF-256C-4ED1-AB89-18CE98C27AD6}" dt="2021-07-29T05:20:16.438" v="1656" actId="478"/>
          <ac:spMkLst>
            <pc:docMk/>
            <pc:sldMk cId="1315625206" sldId="275"/>
            <ac:spMk id="5" creationId="{00000000-0000-0000-0000-000000000000}"/>
          </ac:spMkLst>
        </pc:spChg>
        <pc:spChg chg="del">
          <ac:chgData name="길 다영" userId="11d3a75bfe554e41" providerId="LiveId" clId="{AF53E4EF-256C-4ED1-AB89-18CE98C27AD6}" dt="2021-07-29T05:20:16.438" v="1656" actId="478"/>
          <ac:spMkLst>
            <pc:docMk/>
            <pc:sldMk cId="1315625206" sldId="275"/>
            <ac:spMk id="6" creationId="{00000000-0000-0000-0000-000000000000}"/>
          </ac:spMkLst>
        </pc:spChg>
        <pc:spChg chg="add mod">
          <ac:chgData name="길 다영" userId="11d3a75bfe554e41" providerId="LiveId" clId="{AF53E4EF-256C-4ED1-AB89-18CE98C27AD6}" dt="2021-07-29T05:20:16.704" v="1657"/>
          <ac:spMkLst>
            <pc:docMk/>
            <pc:sldMk cId="1315625206" sldId="275"/>
            <ac:spMk id="11" creationId="{3FA3D9F6-F058-460C-928E-B0C26A0073F4}"/>
          </ac:spMkLst>
        </pc:spChg>
        <pc:spChg chg="add mod">
          <ac:chgData name="길 다영" userId="11d3a75bfe554e41" providerId="LiveId" clId="{AF53E4EF-256C-4ED1-AB89-18CE98C27AD6}" dt="2021-07-29T05:20:16.704" v="1657"/>
          <ac:spMkLst>
            <pc:docMk/>
            <pc:sldMk cId="1315625206" sldId="275"/>
            <ac:spMk id="12" creationId="{8A095244-6444-4F02-B865-B331D02FAC95}"/>
          </ac:spMkLst>
        </pc:spChg>
        <pc:graphicFrameChg chg="mod modGraphic">
          <ac:chgData name="길 다영" userId="11d3a75bfe554e41" providerId="LiveId" clId="{AF53E4EF-256C-4ED1-AB89-18CE98C27AD6}" dt="2021-07-29T05:19:20.102" v="1638" actId="20577"/>
          <ac:graphicFrameMkLst>
            <pc:docMk/>
            <pc:sldMk cId="1315625206" sldId="275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19:34.317" v="1644" actId="1076"/>
          <ac:picMkLst>
            <pc:docMk/>
            <pc:sldMk cId="1315625206" sldId="275"/>
            <ac:picMk id="7" creationId="{73B52032-5057-4CAF-9A67-07C0C786030D}"/>
          </ac:picMkLst>
        </pc:picChg>
        <pc:picChg chg="add mod">
          <ac:chgData name="길 다영" userId="11d3a75bfe554e41" providerId="LiveId" clId="{AF53E4EF-256C-4ED1-AB89-18CE98C27AD6}" dt="2021-07-29T05:19:37.568" v="1647" actId="1076"/>
          <ac:picMkLst>
            <pc:docMk/>
            <pc:sldMk cId="1315625206" sldId="275"/>
            <ac:picMk id="8" creationId="{CD0F04AC-D702-49FF-B656-AEFE48A784C1}"/>
          </ac:picMkLst>
        </pc:picChg>
        <pc:picChg chg="add mod">
          <ac:chgData name="길 다영" userId="11d3a75bfe554e41" providerId="LiveId" clId="{AF53E4EF-256C-4ED1-AB89-18CE98C27AD6}" dt="2021-07-29T05:19:53.341" v="1652" actId="14100"/>
          <ac:picMkLst>
            <pc:docMk/>
            <pc:sldMk cId="1315625206" sldId="275"/>
            <ac:picMk id="9" creationId="{4C9A2C46-57E4-4087-8E84-92C416151F1A}"/>
          </ac:picMkLst>
        </pc:picChg>
        <pc:picChg chg="add mod">
          <ac:chgData name="길 다영" userId="11d3a75bfe554e41" providerId="LiveId" clId="{AF53E4EF-256C-4ED1-AB89-18CE98C27AD6}" dt="2021-07-29T05:19:50.675" v="1651" actId="1076"/>
          <ac:picMkLst>
            <pc:docMk/>
            <pc:sldMk cId="1315625206" sldId="275"/>
            <ac:picMk id="10" creationId="{1C11312E-5F6A-406A-B1A8-33F7A0D3E08D}"/>
          </ac:picMkLst>
        </pc:picChg>
      </pc:sldChg>
      <pc:sldChg chg="add del">
        <pc:chgData name="길 다영" userId="11d3a75bfe554e41" providerId="LiveId" clId="{AF53E4EF-256C-4ED1-AB89-18CE98C27AD6}" dt="2021-07-29T05:04:08.275" v="723" actId="47"/>
        <pc:sldMkLst>
          <pc:docMk/>
          <pc:sldMk cId="3768876169" sldId="275"/>
        </pc:sldMkLst>
      </pc:sldChg>
      <pc:sldChg chg="add del">
        <pc:chgData name="길 다영" userId="11d3a75bfe554e41" providerId="LiveId" clId="{AF53E4EF-256C-4ED1-AB89-18CE98C27AD6}" dt="2021-07-29T05:04:08.599" v="724" actId="47"/>
        <pc:sldMkLst>
          <pc:docMk/>
          <pc:sldMk cId="879500278" sldId="276"/>
        </pc:sldMkLst>
      </pc:sldChg>
      <pc:sldChg chg="add del">
        <pc:chgData name="길 다영" userId="11d3a75bfe554e41" providerId="LiveId" clId="{AF53E4EF-256C-4ED1-AB89-18CE98C27AD6}" dt="2021-07-29T05:27:43.255" v="2304" actId="47"/>
        <pc:sldMkLst>
          <pc:docMk/>
          <pc:sldMk cId="3017078126" sldId="276"/>
        </pc:sldMkLst>
      </pc:sldChg>
      <pc:sldChg chg="add del">
        <pc:chgData name="길 다영" userId="11d3a75bfe554e41" providerId="LiveId" clId="{AF53E4EF-256C-4ED1-AB89-18CE98C27AD6}" dt="2021-07-29T05:27:42.464" v="2303" actId="47"/>
        <pc:sldMkLst>
          <pc:docMk/>
          <pc:sldMk cId="888033935" sldId="277"/>
        </pc:sldMkLst>
      </pc:sldChg>
      <pc:sldChg chg="add del">
        <pc:chgData name="길 다영" userId="11d3a75bfe554e41" providerId="LiveId" clId="{AF53E4EF-256C-4ED1-AB89-18CE98C27AD6}" dt="2021-07-29T05:04:08.896" v="725" actId="47"/>
        <pc:sldMkLst>
          <pc:docMk/>
          <pc:sldMk cId="4163397864" sldId="277"/>
        </pc:sldMkLst>
      </pc:sldChg>
      <pc:sldChg chg="addSp modSp add mod">
        <pc:chgData name="길 다영" userId="11d3a75bfe554e41" providerId="LiveId" clId="{AF53E4EF-256C-4ED1-AB89-18CE98C27AD6}" dt="2021-07-29T05:20:09.025" v="1655" actId="20577"/>
        <pc:sldMkLst>
          <pc:docMk/>
          <pc:sldMk cId="1819433273" sldId="278"/>
        </pc:sldMkLst>
        <pc:spChg chg="mod">
          <ac:chgData name="길 다영" userId="11d3a75bfe554e41" providerId="LiveId" clId="{AF53E4EF-256C-4ED1-AB89-18CE98C27AD6}" dt="2021-07-29T05:18:12.892" v="1597" actId="207"/>
          <ac:spMkLst>
            <pc:docMk/>
            <pc:sldMk cId="1819433273" sldId="278"/>
            <ac:spMk id="5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0:09.025" v="1655" actId="20577"/>
          <ac:spMkLst>
            <pc:docMk/>
            <pc:sldMk cId="1819433273" sldId="278"/>
            <ac:spMk id="6" creationId="{00000000-0000-0000-0000-000000000000}"/>
          </ac:spMkLst>
        </pc:spChg>
        <pc:graphicFrameChg chg="mod modGraphic">
          <ac:chgData name="길 다영" userId="11d3a75bfe554e41" providerId="LiveId" clId="{AF53E4EF-256C-4ED1-AB89-18CE98C27AD6}" dt="2021-07-29T05:19:08.197" v="1633" actId="1076"/>
          <ac:graphicFrameMkLst>
            <pc:docMk/>
            <pc:sldMk cId="1819433273" sldId="278"/>
            <ac:graphicFrameMk id="17" creationId="{CEB1B145-82EF-46BE-9118-BD28BA0CE564}"/>
          </ac:graphicFrameMkLst>
        </pc:graphicFrameChg>
        <pc:picChg chg="add mod">
          <ac:chgData name="길 다영" userId="11d3a75bfe554e41" providerId="LiveId" clId="{AF53E4EF-256C-4ED1-AB89-18CE98C27AD6}" dt="2021-07-29T05:18:25.184" v="1607" actId="1036"/>
          <ac:picMkLst>
            <pc:docMk/>
            <pc:sldMk cId="1819433273" sldId="278"/>
            <ac:picMk id="7" creationId="{E836966F-E14E-4208-A06B-4488726E4DF3}"/>
          </ac:picMkLst>
        </pc:picChg>
        <pc:picChg chg="add mod">
          <ac:chgData name="길 다영" userId="11d3a75bfe554e41" providerId="LiveId" clId="{AF53E4EF-256C-4ED1-AB89-18CE98C27AD6}" dt="2021-07-29T05:18:21.517" v="1602" actId="1076"/>
          <ac:picMkLst>
            <pc:docMk/>
            <pc:sldMk cId="1819433273" sldId="278"/>
            <ac:picMk id="8" creationId="{83FC949D-9E24-475C-94C8-D810DAF27F01}"/>
          </ac:picMkLst>
        </pc:picChg>
        <pc:picChg chg="add mod">
          <ac:chgData name="길 다영" userId="11d3a75bfe554e41" providerId="LiveId" clId="{AF53E4EF-256C-4ED1-AB89-18CE98C27AD6}" dt="2021-07-29T05:18:43.298" v="1611" actId="1076"/>
          <ac:picMkLst>
            <pc:docMk/>
            <pc:sldMk cId="1819433273" sldId="278"/>
            <ac:picMk id="9" creationId="{60951660-36CE-401E-A25B-6DEB91266724}"/>
          </ac:picMkLst>
        </pc:picChg>
        <pc:picChg chg="add mod">
          <ac:chgData name="길 다영" userId="11d3a75bfe554e41" providerId="LiveId" clId="{AF53E4EF-256C-4ED1-AB89-18CE98C27AD6}" dt="2021-07-29T05:18:54.767" v="1619" actId="1035"/>
          <ac:picMkLst>
            <pc:docMk/>
            <pc:sldMk cId="1819433273" sldId="278"/>
            <ac:picMk id="10" creationId="{AEB0397E-BC45-4909-B3C8-B1F22AF38A42}"/>
          </ac:picMkLst>
        </pc:picChg>
      </pc:sldChg>
      <pc:sldChg chg="modSp add mod">
        <pc:chgData name="길 다영" userId="11d3a75bfe554e41" providerId="LiveId" clId="{AF53E4EF-256C-4ED1-AB89-18CE98C27AD6}" dt="2021-07-29T05:16:49.205" v="1579" actId="1037"/>
        <pc:sldMkLst>
          <pc:docMk/>
          <pc:sldMk cId="1624457166" sldId="279"/>
        </pc:sldMkLst>
        <pc:spChg chg="mod">
          <ac:chgData name="길 다영" userId="11d3a75bfe554e41" providerId="LiveId" clId="{AF53E4EF-256C-4ED1-AB89-18CE98C27AD6}" dt="2021-07-29T05:16:49.205" v="1579" actId="1037"/>
          <ac:spMkLst>
            <pc:docMk/>
            <pc:sldMk cId="1624457166" sldId="279"/>
            <ac:spMk id="27" creationId="{00000000-0000-0000-0000-000000000000}"/>
          </ac:spMkLst>
        </pc:spChg>
        <pc:spChg chg="mod">
          <ac:chgData name="길 다영" userId="11d3a75bfe554e41" providerId="LiveId" clId="{AF53E4EF-256C-4ED1-AB89-18CE98C27AD6}" dt="2021-07-29T05:16:28.231" v="1569" actId="20577"/>
          <ac:spMkLst>
            <pc:docMk/>
            <pc:sldMk cId="1624457166" sldId="279"/>
            <ac:spMk id="28" creationId="{00000000-0000-0000-0000-000000000000}"/>
          </ac:spMkLst>
        </pc:spChg>
      </pc:sldChg>
      <pc:sldChg chg="addSp delSp modSp add mod">
        <pc:chgData name="길 다영" userId="11d3a75bfe554e41" providerId="LiveId" clId="{AF53E4EF-256C-4ED1-AB89-18CE98C27AD6}" dt="2021-07-29T05:23:57.417" v="2273" actId="20577"/>
        <pc:sldMkLst>
          <pc:docMk/>
          <pc:sldMk cId="4130036613" sldId="280"/>
        </pc:sldMkLst>
        <pc:spChg chg="del">
          <ac:chgData name="길 다영" userId="11d3a75bfe554e41" providerId="LiveId" clId="{AF53E4EF-256C-4ED1-AB89-18CE98C27AD6}" dt="2021-07-29T05:20:25.563" v="1658" actId="478"/>
          <ac:spMkLst>
            <pc:docMk/>
            <pc:sldMk cId="4130036613" sldId="280"/>
            <ac:spMk id="5" creationId="{00000000-0000-0000-0000-000000000000}"/>
          </ac:spMkLst>
        </pc:spChg>
        <pc:spChg chg="del">
          <ac:chgData name="길 다영" userId="11d3a75bfe554e41" providerId="LiveId" clId="{AF53E4EF-256C-4ED1-AB89-18CE98C27AD6}" dt="2021-07-29T05:20:25.563" v="1658" actId="478"/>
          <ac:spMkLst>
            <pc:docMk/>
            <pc:sldMk cId="4130036613" sldId="280"/>
            <ac:spMk id="6" creationId="{00000000-0000-0000-0000-000000000000}"/>
          </ac:spMkLst>
        </pc:spChg>
        <pc:spChg chg="mod">
          <ac:chgData name="길 다영" userId="11d3a75bfe554e41" providerId="LiveId" clId="{AF53E4EF-256C-4ED1-AB89-18CE98C27AD6}" dt="2021-07-29T05:23:57.417" v="2273" actId="20577"/>
          <ac:spMkLst>
            <pc:docMk/>
            <pc:sldMk cId="4130036613" sldId="280"/>
            <ac:spMk id="8" creationId="{DDEB3010-0483-4C06-8B9E-DCD584E68AD9}"/>
          </ac:spMkLst>
        </pc:spChg>
        <pc:spChg chg="mod">
          <ac:chgData name="길 다영" userId="11d3a75bfe554e41" providerId="LiveId" clId="{AF53E4EF-256C-4ED1-AB89-18CE98C27AD6}" dt="2021-07-29T05:22:23.936" v="1946" actId="1076"/>
          <ac:spMkLst>
            <pc:docMk/>
            <pc:sldMk cId="4130036613" sldId="280"/>
            <ac:spMk id="12" creationId="{66E877C1-B42F-4069-8B80-DE0EB059E413}"/>
          </ac:spMkLst>
        </pc:spChg>
        <pc:spChg chg="add mod">
          <ac:chgData name="길 다영" userId="11d3a75bfe554e41" providerId="LiveId" clId="{AF53E4EF-256C-4ED1-AB89-18CE98C27AD6}" dt="2021-07-29T05:20:25.864" v="1659"/>
          <ac:spMkLst>
            <pc:docMk/>
            <pc:sldMk cId="4130036613" sldId="280"/>
            <ac:spMk id="14" creationId="{C9B045C8-933E-46C2-AE09-3E1411EC5FF4}"/>
          </ac:spMkLst>
        </pc:spChg>
        <pc:spChg chg="add mod">
          <ac:chgData name="길 다영" userId="11d3a75bfe554e41" providerId="LiveId" clId="{AF53E4EF-256C-4ED1-AB89-18CE98C27AD6}" dt="2021-07-29T05:20:25.864" v="1659"/>
          <ac:spMkLst>
            <pc:docMk/>
            <pc:sldMk cId="4130036613" sldId="280"/>
            <ac:spMk id="15" creationId="{BFD11EC3-C1D5-42E6-901A-03E581FB7A95}"/>
          </ac:spMkLst>
        </pc:spChg>
      </pc:sldChg>
      <pc:sldMasterChg chg="modSldLayout">
        <pc:chgData name="길 다영" userId="11d3a75bfe554e41" providerId="LiveId" clId="{AF53E4EF-256C-4ED1-AB89-18CE98C27AD6}" dt="2021-07-29T04:49:44.933" v="252" actId="478"/>
        <pc:sldMasterMkLst>
          <pc:docMk/>
          <pc:sldMasterMk cId="3735617312" sldId="2147483648"/>
        </pc:sldMasterMkLst>
        <pc:sldLayoutChg chg="delSp mod">
          <pc:chgData name="길 다영" userId="11d3a75bfe554e41" providerId="LiveId" clId="{AF53E4EF-256C-4ED1-AB89-18CE98C27AD6}" dt="2021-07-29T04:49:32.026" v="249" actId="478"/>
          <pc:sldLayoutMkLst>
            <pc:docMk/>
            <pc:sldMasterMk cId="3735617312" sldId="2147483648"/>
            <pc:sldLayoutMk cId="2241403402" sldId="2147483649"/>
          </pc:sldLayoutMkLst>
          <pc:spChg chg="del">
            <ac:chgData name="길 다영" userId="11d3a75bfe554e41" providerId="LiveId" clId="{AF53E4EF-256C-4ED1-AB89-18CE98C27AD6}" dt="2021-07-29T04:49:32.026" v="249" actId="478"/>
            <ac:spMkLst>
              <pc:docMk/>
              <pc:sldMasterMk cId="3735617312" sldId="2147483648"/>
              <pc:sldLayoutMk cId="2241403402" sldId="2147483649"/>
              <ac:spMk id="5" creationId="{00000000-0000-0000-0000-000000000000}"/>
            </ac:spMkLst>
          </pc:spChg>
        </pc:sldLayoutChg>
        <pc:sldLayoutChg chg="delSp mod">
          <pc:chgData name="길 다영" userId="11d3a75bfe554e41" providerId="LiveId" clId="{AF53E4EF-256C-4ED1-AB89-18CE98C27AD6}" dt="2021-07-29T04:49:27.052" v="248" actId="478"/>
          <pc:sldLayoutMkLst>
            <pc:docMk/>
            <pc:sldMasterMk cId="3735617312" sldId="2147483648"/>
            <pc:sldLayoutMk cId="2064611569" sldId="2147483650"/>
          </pc:sldLayoutMkLst>
          <pc:spChg chg="del">
            <ac:chgData name="길 다영" userId="11d3a75bfe554e41" providerId="LiveId" clId="{AF53E4EF-256C-4ED1-AB89-18CE98C27AD6}" dt="2021-07-29T04:49:27.052" v="248" actId="478"/>
            <ac:spMkLst>
              <pc:docMk/>
              <pc:sldMasterMk cId="3735617312" sldId="2147483648"/>
              <pc:sldLayoutMk cId="2064611569" sldId="2147483650"/>
              <ac:spMk id="5" creationId="{00000000-0000-0000-0000-000000000000}"/>
            </ac:spMkLst>
          </pc:spChg>
        </pc:sldLayoutChg>
        <pc:sldLayoutChg chg="delSp mod">
          <pc:chgData name="길 다영" userId="11d3a75bfe554e41" providerId="LiveId" clId="{AF53E4EF-256C-4ED1-AB89-18CE98C27AD6}" dt="2021-07-29T04:49:36.235" v="250" actId="478"/>
          <pc:sldLayoutMkLst>
            <pc:docMk/>
            <pc:sldMasterMk cId="3735617312" sldId="2147483648"/>
            <pc:sldLayoutMk cId="3420418290" sldId="2147483651"/>
          </pc:sldLayoutMkLst>
          <pc:spChg chg="del">
            <ac:chgData name="길 다영" userId="11d3a75bfe554e41" providerId="LiveId" clId="{AF53E4EF-256C-4ED1-AB89-18CE98C27AD6}" dt="2021-07-29T04:49:36.235" v="250" actId="478"/>
            <ac:spMkLst>
              <pc:docMk/>
              <pc:sldMasterMk cId="3735617312" sldId="2147483648"/>
              <pc:sldLayoutMk cId="3420418290" sldId="2147483651"/>
              <ac:spMk id="5" creationId="{00000000-0000-0000-0000-000000000000}"/>
            </ac:spMkLst>
          </pc:spChg>
        </pc:sldLayoutChg>
        <pc:sldLayoutChg chg="delSp mod">
          <pc:chgData name="길 다영" userId="11d3a75bfe554e41" providerId="LiveId" clId="{AF53E4EF-256C-4ED1-AB89-18CE98C27AD6}" dt="2021-07-29T04:49:39.287" v="251" actId="478"/>
          <pc:sldLayoutMkLst>
            <pc:docMk/>
            <pc:sldMasterMk cId="3735617312" sldId="2147483648"/>
            <pc:sldLayoutMk cId="3120004088" sldId="2147483652"/>
          </pc:sldLayoutMkLst>
          <pc:spChg chg="del">
            <ac:chgData name="길 다영" userId="11d3a75bfe554e41" providerId="LiveId" clId="{AF53E4EF-256C-4ED1-AB89-18CE98C27AD6}" dt="2021-07-29T04:49:39.287" v="251" actId="478"/>
            <ac:spMkLst>
              <pc:docMk/>
              <pc:sldMasterMk cId="3735617312" sldId="2147483648"/>
              <pc:sldLayoutMk cId="3120004088" sldId="2147483652"/>
              <ac:spMk id="6" creationId="{00000000-0000-0000-0000-000000000000}"/>
            </ac:spMkLst>
          </pc:spChg>
        </pc:sldLayoutChg>
        <pc:sldLayoutChg chg="delSp mod">
          <pc:chgData name="길 다영" userId="11d3a75bfe554e41" providerId="LiveId" clId="{AF53E4EF-256C-4ED1-AB89-18CE98C27AD6}" dt="2021-07-29T04:49:44.933" v="252" actId="478"/>
          <pc:sldLayoutMkLst>
            <pc:docMk/>
            <pc:sldMasterMk cId="3735617312" sldId="2147483648"/>
            <pc:sldLayoutMk cId="1187162714" sldId="2147483653"/>
          </pc:sldLayoutMkLst>
          <pc:spChg chg="del">
            <ac:chgData name="길 다영" userId="11d3a75bfe554e41" providerId="LiveId" clId="{AF53E4EF-256C-4ED1-AB89-18CE98C27AD6}" dt="2021-07-29T04:49:44.933" v="252" actId="478"/>
            <ac:spMkLst>
              <pc:docMk/>
              <pc:sldMasterMk cId="3735617312" sldId="2147483648"/>
              <pc:sldLayoutMk cId="1187162714" sldId="2147483653"/>
              <ac:spMk id="8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40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1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0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6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68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23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9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EC374F-BFB4-4F13-9F88-DED14E8F0234}" type="datetimeFigureOut">
              <a:rPr lang="ko-KR" altLang="en-US" smtClean="0"/>
              <a:t>2021-07-29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B800B-0E78-4A11-931B-8122B2E4A5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38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6751178"/>
            <a:ext cx="12192000" cy="106822"/>
          </a:xfrm>
          <a:prstGeom prst="rect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2192000" cy="1303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657458" y="6511896"/>
            <a:ext cx="288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Copyright </a:t>
            </a:r>
            <a:r>
              <a:rPr lang="ko-KR" altLang="en-US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ⓒ </a:t>
            </a:r>
            <a:r>
              <a:rPr lang="en-US" altLang="ko-KR" sz="9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Slug. All right reserved.</a:t>
            </a:r>
            <a:endParaRPr lang="ko-KR" altLang="en-US" sz="9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1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set1995/HorizonNe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18803" y="2908737"/>
            <a:ext cx="795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Epoch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와 </a:t>
            </a:r>
            <a:r>
              <a:rPr lang="en-US" altLang="ko-KR" sz="3600" dirty="0" err="1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Batch_size</a:t>
            </a:r>
            <a:r>
              <a:rPr lang="en-US" altLang="ko-KR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 </a:t>
            </a:r>
            <a:r>
              <a:rPr lang="ko-KR" altLang="en-US" sz="36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변경하여 실행해보기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29636" y="3660269"/>
            <a:ext cx="5732725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2021. 07. 27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길다영</a:t>
            </a:r>
            <a:endParaRPr lang="en-US" altLang="ko-KR" sz="1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F7B998-38AA-4C30-9BAE-730E4F0DFAD1}"/>
              </a:ext>
            </a:extLst>
          </p:cNvPr>
          <p:cNvSpPr txBox="1"/>
          <p:nvPr/>
        </p:nvSpPr>
        <p:spPr>
          <a:xfrm>
            <a:off x="7977887" y="6295378"/>
            <a:ext cx="419061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  <a:hlinkClick r:id="rId2"/>
              </a:rPr>
              <a:t>https://github.com/sunset1995/HorizonNet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 </a:t>
            </a:r>
            <a:r>
              <a:rPr lang="ko-KR" altLang="en-US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참고</a:t>
            </a:r>
            <a:r>
              <a:rPr lang="en-US" altLang="ko-KR" sz="1600" dirty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16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0B354E-20D6-429A-B365-E46AB597AB35}"/>
              </a:ext>
            </a:extLst>
          </p:cNvPr>
          <p:cNvSpPr txBox="1"/>
          <p:nvPr/>
        </p:nvSpPr>
        <p:spPr>
          <a:xfrm>
            <a:off x="986428" y="3356100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817661" y="4010649"/>
            <a:ext cx="10084118" cy="2135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 = 225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일때부터 방의 구조가 올바르게 나타남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값이 커질 수록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Estimating Layout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실행결과에 표시된 녹색 선은 더 분명해짐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Pre-processing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결과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vp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파일만 업데이트 되었으나 내용 변화는 없었음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 커질 수록 걸리는 시간이 </a:t>
            </a:r>
            <a:r>
              <a:rPr lang="ko-KR" altLang="en-US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길어짐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4E4E4E"/>
              </a:solidFill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6E3D07-E621-4C04-AD6B-954A27BC94D9}"/>
              </a:ext>
            </a:extLst>
          </p:cNvPr>
          <p:cNvSpPr/>
          <p:nvPr/>
        </p:nvSpPr>
        <p:spPr>
          <a:xfrm>
            <a:off x="522251" y="3393195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ABBBC1-84B3-4134-905F-E1D5CA9D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64916" y="4401811"/>
            <a:ext cx="3049326" cy="1285407"/>
          </a:xfrm>
          <a:prstGeom prst="rect">
            <a:avLst/>
          </a:prstGeom>
          <a:ln w="28575">
            <a:solidFill>
              <a:srgbClr val="CB1825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674D62D-5452-401B-BB40-2C4AFF42F0AB}"/>
              </a:ext>
            </a:extLst>
          </p:cNvPr>
          <p:cNvCxnSpPr/>
          <p:nvPr/>
        </p:nvCxnSpPr>
        <p:spPr>
          <a:xfrm>
            <a:off x="7430609" y="5113540"/>
            <a:ext cx="1256753" cy="0"/>
          </a:xfrm>
          <a:prstGeom prst="straightConnector1">
            <a:avLst/>
          </a:prstGeom>
          <a:ln w="38100">
            <a:solidFill>
              <a:srgbClr val="CB18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1133257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77C1-B42F-4069-8B80-DE0EB059E413}"/>
              </a:ext>
            </a:extLst>
          </p:cNvPr>
          <p:cNvSpPr txBox="1"/>
          <p:nvPr/>
        </p:nvSpPr>
        <p:spPr>
          <a:xfrm>
            <a:off x="817661" y="1726050"/>
            <a:ext cx="10084118" cy="888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로 고정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best_valid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, 25 – 5000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범위 내에서 변경함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1170352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56906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333088" y="4110317"/>
            <a:ext cx="48234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500, </a:t>
            </a:r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5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708198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Batch_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size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36966F-E14E-4208-A06B-4488726E4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63230" y="1080013"/>
            <a:ext cx="5085883" cy="2701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FC949D-9E24-475C-94C8-D810DAF27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8252272" y="753278"/>
            <a:ext cx="2797323" cy="3379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951660-36CE-401E-A25B-6DEB91266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3230" y="3977801"/>
            <a:ext cx="5044101" cy="26796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B0397E-BC45-4909-B3C8-B1F22AF38A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34835" y="3935256"/>
            <a:ext cx="2951029" cy="27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3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21565"/>
              </p:ext>
            </p:extLst>
          </p:nvPr>
        </p:nvGraphicFramePr>
        <p:xfrm>
          <a:off x="0" y="542921"/>
          <a:ext cx="12192000" cy="619631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Batch_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size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3B52032-5057-4CAF-9A67-07C0C7860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1970" y="1085033"/>
            <a:ext cx="5044341" cy="26798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0F04AC-D702-49FF-B656-AEFE48A78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01320" y="1141246"/>
            <a:ext cx="2884546" cy="27112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9A2C46-57E4-4087-8E84-92C416151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1970" y="3967916"/>
            <a:ext cx="5044343" cy="26798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11312E-5F6A-406A-B1A8-33F7A0D3E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97697" y="3967916"/>
            <a:ext cx="2884546" cy="2570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A3D9F6-F058-460C-928E-B0C26A0073F4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95244-6444-4F02-B865-B331D02FAC95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62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E0B354E-20D6-429A-B365-E46AB597AB35}"/>
              </a:ext>
            </a:extLst>
          </p:cNvPr>
          <p:cNvSpPr txBox="1"/>
          <p:nvPr/>
        </p:nvSpPr>
        <p:spPr>
          <a:xfrm>
            <a:off x="986428" y="3684572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결과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B3010-0483-4C06-8B9E-DCD584E68AD9}"/>
              </a:ext>
            </a:extLst>
          </p:cNvPr>
          <p:cNvSpPr txBox="1"/>
          <p:nvPr/>
        </p:nvSpPr>
        <p:spPr>
          <a:xfrm>
            <a:off x="817661" y="4317877"/>
            <a:ext cx="10084118" cy="1304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오직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가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인 경우에만 방이 올바르게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reconstruction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보다 큰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경우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estimating layout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녹색 선이 일직선으로 나타남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Pre-processing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결과 </a:t>
            </a: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vp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파일만 업데이트 되었으나 내용 변화는 없었음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F6E3D07-E621-4C04-AD6B-954A27BC94D9}"/>
              </a:ext>
            </a:extLst>
          </p:cNvPr>
          <p:cNvSpPr/>
          <p:nvPr/>
        </p:nvSpPr>
        <p:spPr>
          <a:xfrm>
            <a:off x="522251" y="3721667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ABBBC1-84B3-4134-905F-E1D5CA9D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67262" y="4694771"/>
            <a:ext cx="3049326" cy="1285407"/>
          </a:xfrm>
          <a:prstGeom prst="rect">
            <a:avLst/>
          </a:prstGeom>
          <a:ln w="28575">
            <a:solidFill>
              <a:srgbClr val="CB1825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674D62D-5452-401B-BB40-2C4AFF42F0AB}"/>
              </a:ext>
            </a:extLst>
          </p:cNvPr>
          <p:cNvCxnSpPr/>
          <p:nvPr/>
        </p:nvCxnSpPr>
        <p:spPr>
          <a:xfrm>
            <a:off x="7403977" y="5415378"/>
            <a:ext cx="1256753" cy="0"/>
          </a:xfrm>
          <a:prstGeom prst="straightConnector1">
            <a:avLst/>
          </a:prstGeom>
          <a:ln w="38100">
            <a:solidFill>
              <a:srgbClr val="CB18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41F7FE-CAD3-4EEC-849B-5FBA8B922186}"/>
              </a:ext>
            </a:extLst>
          </p:cNvPr>
          <p:cNvSpPr txBox="1"/>
          <p:nvPr/>
        </p:nvSpPr>
        <p:spPr>
          <a:xfrm>
            <a:off x="986428" y="1133257"/>
            <a:ext cx="146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D1D1D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877C1-B42F-4069-8B80-DE0EB059E413}"/>
              </a:ext>
            </a:extLst>
          </p:cNvPr>
          <p:cNvSpPr txBox="1"/>
          <p:nvPr/>
        </p:nvSpPr>
        <p:spPr>
          <a:xfrm>
            <a:off x="817661" y="1766562"/>
            <a:ext cx="10084118" cy="13042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epoch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=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500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로 고정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는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 – 10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의 범위 내에서 변경함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Batch_size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값이 </a:t>
            </a:r>
            <a:r>
              <a:rPr lang="ko-KR" altLang="en-US" dirty="0" err="1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정수값만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 들어가도록 설계되어 있어 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1 </a:t>
            </a:r>
            <a:r>
              <a:rPr lang="ko-KR" altLang="en-US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이하의 실수 값은 적용할 수 없었음</a:t>
            </a:r>
            <a:r>
              <a:rPr lang="en-US" altLang="ko-KR" dirty="0">
                <a:solidFill>
                  <a:srgbClr val="4E4E4E"/>
                </a:solidFill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.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3A530D7-9CE4-440E-8B18-03F66AB70303}"/>
              </a:ext>
            </a:extLst>
          </p:cNvPr>
          <p:cNvSpPr/>
          <p:nvPr/>
        </p:nvSpPr>
        <p:spPr>
          <a:xfrm>
            <a:off x="522251" y="1170352"/>
            <a:ext cx="360000" cy="360000"/>
          </a:xfrm>
          <a:prstGeom prst="ellipse">
            <a:avLst/>
          </a:prstGeom>
          <a:solidFill>
            <a:srgbClr val="CB1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B045C8-933E-46C2-AE09-3E1411EC5FF4}"/>
              </a:ext>
            </a:extLst>
          </p:cNvPr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11EC3-C1D5-42E6-901A-03E581FB7A95}"/>
              </a:ext>
            </a:extLst>
          </p:cNvPr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036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235335" y="3033760"/>
            <a:ext cx="5732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THANK YOU</a:t>
            </a:r>
            <a:endParaRPr lang="ko-KR" altLang="en-US" sz="40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29637" y="3754281"/>
            <a:ext cx="5732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서울남산 장체 L" panose="02020503020101020101" pitchFamily="18" charset="-127"/>
                <a:ea typeface="서울남산 장체 L" panose="02020503020101020101" pitchFamily="18" charset="-127"/>
              </a:rPr>
              <a:t>The End</a:t>
            </a:r>
            <a:endParaRPr lang="ko-KR" altLang="en-US" sz="1600" dirty="0">
              <a:latin typeface="서울남산 장체 L" panose="02020503020101020101" pitchFamily="18" charset="-127"/>
              <a:ea typeface="서울남산 장체 L" panose="02020503020101020101" pitchFamily="18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4648912" y="1576528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45936" y="4105470"/>
            <a:ext cx="8546" cy="11263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14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74810" y="1556083"/>
            <a:ext cx="164547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Contents</a:t>
            </a:r>
            <a:endParaRPr lang="ko-KR" altLang="en-US" sz="32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588498" y="1668802"/>
            <a:ext cx="507502" cy="376397"/>
            <a:chOff x="5548842" y="2334627"/>
            <a:chExt cx="507502" cy="37639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548842" y="233462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5548842" y="246628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5548842" y="2597939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896450" y="233462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5896450" y="246628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96450" y="2597939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3" name="직선 연결선 12"/>
          <p:cNvCxnSpPr>
            <a:cxnSpLocks/>
          </p:cNvCxnSpPr>
          <p:nvPr/>
        </p:nvCxnSpPr>
        <p:spPr>
          <a:xfrm>
            <a:off x="5480623" y="2459114"/>
            <a:ext cx="0" cy="173429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10505" y="2707982"/>
            <a:ext cx="525528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10504" y="3512329"/>
            <a:ext cx="40661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epoch = 500, </a:t>
            </a:r>
            <a:r>
              <a:rPr lang="en-US" altLang="ko-KR" sz="20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5285" y="2677205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1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05285" y="3512329"/>
            <a:ext cx="50449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latin typeface="서울남산 장체 BL" panose="02020503020101020101" pitchFamily="18" charset="-127"/>
                <a:ea typeface="서울남산 장체 BL" panose="02020503020101020101" pitchFamily="18" charset="-127"/>
              </a:rPr>
              <a:t>2</a:t>
            </a:r>
            <a:endParaRPr lang="ko-KR" altLang="en-US" sz="2400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92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6845517" y="3662300"/>
            <a:ext cx="507502" cy="376397"/>
            <a:chOff x="3497851" y="2488451"/>
            <a:chExt cx="507502" cy="37639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497851" y="2488451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497851" y="2620107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497851" y="2751763"/>
              <a:ext cx="313573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845459" y="2488451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3845459" y="2620107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845459" y="2751763"/>
              <a:ext cx="159894" cy="113085"/>
            </a:xfrm>
            <a:prstGeom prst="roundRect">
              <a:avLst/>
            </a:prstGeom>
            <a:solidFill>
              <a:srgbClr val="CB1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404112" y="4110317"/>
            <a:ext cx="460737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 err="1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 epoch</a:t>
            </a:r>
            <a:r>
              <a: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45517" y="4083706"/>
            <a:ext cx="504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4" name="직선 연결선 33"/>
          <p:cNvCxnSpPr>
            <a:cxnSpLocks/>
          </p:cNvCxnSpPr>
          <p:nvPr/>
        </p:nvCxnSpPr>
        <p:spPr>
          <a:xfrm>
            <a:off x="324740" y="4307080"/>
            <a:ext cx="646667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1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1EF4251-DC51-4E29-921B-40058BD37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399267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Best_valid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CE0E52FC-07F2-4AA4-A2DC-7A7050C63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26995" y="1030630"/>
            <a:ext cx="2945138" cy="280627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33DBC73-5582-4CCA-A2FB-D05B60540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5319" y="1092776"/>
            <a:ext cx="5061859" cy="268911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82E2A86F-72DB-4827-B133-17FB410417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5319" y="3996055"/>
            <a:ext cx="5051524" cy="268362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344B14D-A5B9-434A-A0D5-B13FC40D2C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89140" y="3915450"/>
            <a:ext cx="2884411" cy="27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7AEB605E-725E-4E67-9B1E-18F9E8366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083723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3B5493-473F-44E7-9A29-25029D56A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72166" y="1053633"/>
            <a:ext cx="5085407" cy="2701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638ADB-7D09-45AB-AF4A-79B8E1D8E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35087" y="1053633"/>
            <a:ext cx="3075693" cy="27016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725D021-68AB-40C9-BAFA-5DF5822EB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5872" y="3978055"/>
            <a:ext cx="5037996" cy="26764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F36933-4355-4DD5-AA0D-51930D5E4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32741" y="3894493"/>
            <a:ext cx="3075693" cy="27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11830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0F8819-34D2-427F-A39D-297BF030E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2102" y="1094072"/>
            <a:ext cx="5116131" cy="2717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F027C2-8C06-425B-BC10-E111714F7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7945" y="1089734"/>
            <a:ext cx="2802610" cy="27222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B7708D-CA43-4110-8098-CCCCD42B94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12101" y="3928849"/>
            <a:ext cx="5116129" cy="27179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9542B35-A841-45FE-91AA-DE8C259958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87945" y="3928848"/>
            <a:ext cx="2802610" cy="27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590609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225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250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640E4F-F52E-488D-9CEF-54CEE1CBE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0625" y="1111928"/>
            <a:ext cx="5039322" cy="26771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2C6C77-7C7F-4815-9758-62FCB479B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5400000">
            <a:off x="8131989" y="644198"/>
            <a:ext cx="2744549" cy="35585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94CD42-3BF1-49D8-B22E-F240E01B7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00625" y="3968071"/>
            <a:ext cx="5039322" cy="26771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CDAB09-A545-412F-92C2-6480894B9F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092157" y="3526994"/>
            <a:ext cx="2824211" cy="35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3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1292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8079D0-0214-4375-B747-A9D2A3699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8438955" y="777527"/>
            <a:ext cx="2735206" cy="3273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A6833B-A249-47A1-B90C-0C009E693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9814" y="1069576"/>
            <a:ext cx="5072109" cy="26945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296A21-579C-4A61-9D98-8E3FA0755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19814" y="3961651"/>
            <a:ext cx="5072108" cy="26945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34D0BE-F721-4BBB-A3CD-F1D1BBD408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451865" y="3673884"/>
            <a:ext cx="2709384" cy="327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6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EB1B145-82EF-46BE-9118-BD28BA0C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798213"/>
              </p:ext>
            </p:extLst>
          </p:nvPr>
        </p:nvGraphicFramePr>
        <p:xfrm>
          <a:off x="0" y="542921"/>
          <a:ext cx="12192000" cy="61949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70012">
                  <a:extLst>
                    <a:ext uri="{9D8B030D-6E8A-4147-A177-3AD203B41FA5}">
                      <a16:colId xmlns:a16="http://schemas.microsoft.com/office/drawing/2014/main" val="4117207259"/>
                    </a:ext>
                  </a:extLst>
                </a:gridCol>
                <a:gridCol w="6072326">
                  <a:extLst>
                    <a:ext uri="{9D8B030D-6E8A-4147-A177-3AD203B41FA5}">
                      <a16:colId xmlns:a16="http://schemas.microsoft.com/office/drawing/2014/main" val="2580050990"/>
                    </a:ext>
                  </a:extLst>
                </a:gridCol>
                <a:gridCol w="5249662">
                  <a:extLst>
                    <a:ext uri="{9D8B030D-6E8A-4147-A177-3AD203B41FA5}">
                      <a16:colId xmlns:a16="http://schemas.microsoft.com/office/drawing/2014/main" val="4045060327"/>
                    </a:ext>
                  </a:extLst>
                </a:gridCol>
              </a:tblGrid>
              <a:tr h="4558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epoch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B182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Estimating layout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1159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92564"/>
                  </a:ext>
                </a:extLst>
              </a:tr>
              <a:tr h="2869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5000</a:t>
                      </a:r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CB1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632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709" y="178323"/>
            <a:ext cx="4200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batch_size</a:t>
            </a:r>
            <a:r>
              <a:rPr lang="en-US" altLang="ko-KR" sz="2000" dirty="0">
                <a:solidFill>
                  <a:srgbClr val="FF0000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= 1,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epoch</a:t>
            </a:r>
            <a:r>
              <a:rPr lang="ko-KR" altLang="en-US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만 바뀌는 경우</a:t>
            </a:r>
            <a:r>
              <a:rPr lang="en-US" altLang="ko-KR" sz="20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.</a:t>
            </a:r>
            <a:endParaRPr lang="ko-KR" altLang="en-US" sz="20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095"/>
            <a:ext cx="50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A6F3C6-0D72-44A3-BAB0-B85B256A8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8346965" y="779387"/>
            <a:ext cx="2794108" cy="33170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E538F5-8541-433C-AFED-81505AA79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7237" y="1040867"/>
            <a:ext cx="5127892" cy="27241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B91088-4DDD-4111-9E6E-BB07CCB5C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48401" y="3974071"/>
            <a:ext cx="5056728" cy="26863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38387C-D5E4-448F-B556-CE6968B53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5400000">
            <a:off x="8301937" y="3713497"/>
            <a:ext cx="2705384" cy="33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8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385</Words>
  <Application>Microsoft Office PowerPoint</Application>
  <PresentationFormat>와이드스크린</PresentationFormat>
  <Paragraphs>93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KoPub돋움체 Light</vt:lpstr>
      <vt:lpstr>맑은 고딕</vt:lpstr>
      <vt:lpstr>서울남산 장체 BL</vt:lpstr>
      <vt:lpstr>서울남산 장체 EB</vt:lpstr>
      <vt:lpstr>서울남산 장체 L</vt:lpstr>
      <vt:lpstr>서울남산 장체 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길 다영</cp:lastModifiedBy>
  <cp:revision>14</cp:revision>
  <dcterms:created xsi:type="dcterms:W3CDTF">2017-10-17T05:04:17Z</dcterms:created>
  <dcterms:modified xsi:type="dcterms:W3CDTF">2021-07-29T05:29:28Z</dcterms:modified>
</cp:coreProperties>
</file>